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5" r:id="rId11"/>
    <p:sldId id="274" r:id="rId12"/>
    <p:sldId id="271" r:id="rId13"/>
    <p:sldId id="272" r:id="rId14"/>
    <p:sldId id="276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1502B-732F-490E-B346-9C54D7B71246}" v="46" dt="2021-11-28T15:12:18.928"/>
    <p1510:client id="{24AD26B6-A692-4168-A8B7-67DF998E6494}" v="179" dt="2021-12-01T02:38:09.366"/>
    <p1510:client id="{6C9B3792-CD4B-4170-963C-F4B8AC41622F}" v="57" dt="2021-11-23T00:08:35.815"/>
    <p1510:client id="{77B69103-58ED-4392-8C9A-4B06468F4C96}" v="10" dt="2021-12-01T02:39:51.439"/>
    <p1510:client id="{7AEE98A3-5B56-4517-9B87-B9CBCD7F12D2}" v="12" dt="2021-11-23T17:40:54.087"/>
    <p1510:client id="{94BBA899-36CA-4DD0-BDEB-8091DB1DA3B7}" v="16" dt="2021-12-01T02:40:33.220"/>
    <p1510:client id="{DCC87427-0E42-40BA-A17F-4286D5ABFF61}" v="15" dt="2021-12-04T18:43:46.220"/>
    <p1510:client id="{E628D889-79C5-4012-97EF-BA56C9687723}" v="162" dt="2021-11-20T02:03:39.946"/>
    <p1510:client id="{FC9843F0-78A6-4762-A407-49F4FA1375AF}" v="13" dt="2021-12-04T07:31:30.207"/>
    <p1510:client id="{FDFDC298-99F4-48C3-BAE8-8FF8A3DB1149}" v="262" dt="2021-12-01T01:49:22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das, Priya M" userId="S::pramdas2@calstatela.edu::aa9cfcc1-ada1-4bd8-8dc8-e4be6f94f1b5" providerId="AD" clId="Web-{6C9B3792-CD4B-4170-963C-F4B8AC41622F}"/>
    <pc:docChg chg="modSld">
      <pc:chgData name="Ramdas, Priya M" userId="S::pramdas2@calstatela.edu::aa9cfcc1-ada1-4bd8-8dc8-e4be6f94f1b5" providerId="AD" clId="Web-{6C9B3792-CD4B-4170-963C-F4B8AC41622F}" dt="2021-11-23T00:08:35.815" v="56" actId="20577"/>
      <pc:docMkLst>
        <pc:docMk/>
      </pc:docMkLst>
      <pc:sldChg chg="modSp">
        <pc:chgData name="Ramdas, Priya M" userId="S::pramdas2@calstatela.edu::aa9cfcc1-ada1-4bd8-8dc8-e4be6f94f1b5" providerId="AD" clId="Web-{6C9B3792-CD4B-4170-963C-F4B8AC41622F}" dt="2021-11-22T23:25:55.113" v="2" actId="20577"/>
        <pc:sldMkLst>
          <pc:docMk/>
          <pc:sldMk cId="743919134" sldId="259"/>
        </pc:sldMkLst>
        <pc:spChg chg="mod">
          <ac:chgData name="Ramdas, Priya M" userId="S::pramdas2@calstatela.edu::aa9cfcc1-ada1-4bd8-8dc8-e4be6f94f1b5" providerId="AD" clId="Web-{6C9B3792-CD4B-4170-963C-F4B8AC41622F}" dt="2021-11-22T23:25:55.113" v="2" actId="20577"/>
          <ac:spMkLst>
            <pc:docMk/>
            <pc:sldMk cId="743919134" sldId="259"/>
            <ac:spMk id="7" creationId="{E00286C7-9A31-40CD-B840-E4C10433B4BA}"/>
          </ac:spMkLst>
        </pc:spChg>
      </pc:sldChg>
      <pc:sldChg chg="modSp">
        <pc:chgData name="Ramdas, Priya M" userId="S::pramdas2@calstatela.edu::aa9cfcc1-ada1-4bd8-8dc8-e4be6f94f1b5" providerId="AD" clId="Web-{6C9B3792-CD4B-4170-963C-F4B8AC41622F}" dt="2021-11-23T00:08:35.815" v="56" actId="20577"/>
        <pc:sldMkLst>
          <pc:docMk/>
          <pc:sldMk cId="53889929" sldId="272"/>
        </pc:sldMkLst>
        <pc:spChg chg="mod">
          <ac:chgData name="Ramdas, Priya M" userId="S::pramdas2@calstatela.edu::aa9cfcc1-ada1-4bd8-8dc8-e4be6f94f1b5" providerId="AD" clId="Web-{6C9B3792-CD4B-4170-963C-F4B8AC41622F}" dt="2021-11-23T00:08:35.815" v="56" actId="20577"/>
          <ac:spMkLst>
            <pc:docMk/>
            <pc:sldMk cId="53889929" sldId="272"/>
            <ac:spMk id="3" creationId="{1B505BB9-717A-44FA-881E-372772D879EF}"/>
          </ac:spMkLst>
        </pc:spChg>
      </pc:sldChg>
    </pc:docChg>
  </pc:docChgLst>
  <pc:docChgLst>
    <pc:chgData name="Patil, Pradnya S" userId="S::ppatil9@calstatela.edu::fe1249ba-e5a3-4407-b814-840d400696a5" providerId="AD" clId="Web-{72593B35-60FB-4233-A097-65BF0F23E9ED}"/>
    <pc:docChg chg="modSld">
      <pc:chgData name="Patil, Pradnya S" userId="S::ppatil9@calstatela.edu::fe1249ba-e5a3-4407-b814-840d400696a5" providerId="AD" clId="Web-{72593B35-60FB-4233-A097-65BF0F23E9ED}" dt="2021-11-12T21:52:27.845" v="0" actId="1076"/>
      <pc:docMkLst>
        <pc:docMk/>
      </pc:docMkLst>
      <pc:sldChg chg="modSp">
        <pc:chgData name="Patil, Pradnya S" userId="S::ppatil9@calstatela.edu::fe1249ba-e5a3-4407-b814-840d400696a5" providerId="AD" clId="Web-{72593B35-60FB-4233-A097-65BF0F23E9ED}" dt="2021-11-12T21:52:27.845" v="0" actId="1076"/>
        <pc:sldMkLst>
          <pc:docMk/>
          <pc:sldMk cId="684009484" sldId="261"/>
        </pc:sldMkLst>
        <pc:picChg chg="mod">
          <ac:chgData name="Patil, Pradnya S" userId="S::ppatil9@calstatela.edu::fe1249ba-e5a3-4407-b814-840d400696a5" providerId="AD" clId="Web-{72593B35-60FB-4233-A097-65BF0F23E9ED}" dt="2021-11-12T21:52:27.845" v="0" actId="1076"/>
          <ac:picMkLst>
            <pc:docMk/>
            <pc:sldMk cId="684009484" sldId="261"/>
            <ac:picMk id="15" creationId="{C4A23608-9474-4B05-B16C-8D3A4BFEE7B5}"/>
          </ac:picMkLst>
        </pc:picChg>
      </pc:sldChg>
    </pc:docChg>
  </pc:docChgLst>
  <pc:docChgLst>
    <pc:chgData name="Madhup, Pooja" userId="S::pmadhup@calstatela.edu::2006dad4-0d81-4b2d-889a-3cccc5789848" providerId="AD" clId="Web-{3AF9455A-F570-4097-AA41-1EF8D5CF5DF6}"/>
    <pc:docChg chg="modSld">
      <pc:chgData name="Madhup, Pooja" userId="S::pmadhup@calstatela.edu::2006dad4-0d81-4b2d-889a-3cccc5789848" providerId="AD" clId="Web-{3AF9455A-F570-4097-AA41-1EF8D5CF5DF6}" dt="2021-11-19T00:17:01.407" v="13" actId="20577"/>
      <pc:docMkLst>
        <pc:docMk/>
      </pc:docMkLst>
      <pc:sldChg chg="modSp">
        <pc:chgData name="Madhup, Pooja" userId="S::pmadhup@calstatela.edu::2006dad4-0d81-4b2d-889a-3cccc5789848" providerId="AD" clId="Web-{3AF9455A-F570-4097-AA41-1EF8D5CF5DF6}" dt="2021-11-19T00:17:01.407" v="13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3AF9455A-F570-4097-AA41-1EF8D5CF5DF6}" dt="2021-11-19T00:17:01.407" v="13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Patil, Pradnya S" userId="S::ppatil9@calstatela.edu::fe1249ba-e5a3-4407-b814-840d400696a5" providerId="AD" clId="Web-{4BCC137D-F330-48FF-87E7-5574D2696313}"/>
    <pc:docChg chg="modSld">
      <pc:chgData name="Patil, Pradnya S" userId="S::ppatil9@calstatela.edu::fe1249ba-e5a3-4407-b814-840d400696a5" providerId="AD" clId="Web-{4BCC137D-F330-48FF-87E7-5574D2696313}" dt="2021-11-12T21:50:44.920" v="8" actId="14100"/>
      <pc:docMkLst>
        <pc:docMk/>
      </pc:docMkLst>
      <pc:sldChg chg="addSp delSp modSp">
        <pc:chgData name="Patil, Pradnya S" userId="S::ppatil9@calstatela.edu::fe1249ba-e5a3-4407-b814-840d400696a5" providerId="AD" clId="Web-{4BCC137D-F330-48FF-87E7-5574D2696313}" dt="2021-11-12T21:50:44.920" v="8" actId="14100"/>
        <pc:sldMkLst>
          <pc:docMk/>
          <pc:sldMk cId="684009484" sldId="261"/>
        </pc:sldMkLst>
        <pc:graphicFrameChg chg="mod">
          <ac:chgData name="Patil, Pradnya S" userId="S::ppatil9@calstatela.edu::fe1249ba-e5a3-4407-b814-840d400696a5" providerId="AD" clId="Web-{4BCC137D-F330-48FF-87E7-5574D2696313}" dt="2021-11-12T21:49:59.464" v="2" actId="1076"/>
          <ac:graphicFrameMkLst>
            <pc:docMk/>
            <pc:sldMk cId="684009484" sldId="261"/>
            <ac:graphicFrameMk id="8" creationId="{ABFB2B94-3E57-4455-9EF1-52982C2A07E6}"/>
          </ac:graphicFrameMkLst>
        </pc:graphicFrameChg>
        <pc:picChg chg="add del mod">
          <ac:chgData name="Patil, Pradnya S" userId="S::ppatil9@calstatela.edu::fe1249ba-e5a3-4407-b814-840d400696a5" providerId="AD" clId="Web-{4BCC137D-F330-48FF-87E7-5574D2696313}" dt="2021-11-12T21:50:00.667" v="3"/>
          <ac:picMkLst>
            <pc:docMk/>
            <pc:sldMk cId="684009484" sldId="261"/>
            <ac:picMk id="32" creationId="{D587450A-7FE4-4AD0-A4B9-E11C37874097}"/>
          </ac:picMkLst>
        </pc:picChg>
        <pc:picChg chg="add mod">
          <ac:chgData name="Patil, Pradnya S" userId="S::ppatil9@calstatela.edu::fe1249ba-e5a3-4407-b814-840d400696a5" providerId="AD" clId="Web-{4BCC137D-F330-48FF-87E7-5574D2696313}" dt="2021-11-12T21:50:44.920" v="8" actId="14100"/>
          <ac:picMkLst>
            <pc:docMk/>
            <pc:sldMk cId="684009484" sldId="261"/>
            <ac:picMk id="88" creationId="{481AD323-8A3E-4725-83D5-ED9B0B8EFE48}"/>
          </ac:picMkLst>
        </pc:picChg>
      </pc:sldChg>
    </pc:docChg>
  </pc:docChgLst>
  <pc:docChgLst>
    <pc:chgData name="Ramdas, Priya M" userId="S::pramdas2@calstatela.edu::aa9cfcc1-ada1-4bd8-8dc8-e4be6f94f1b5" providerId="AD" clId="Web-{94BBA899-36CA-4DD0-BDEB-8091DB1DA3B7}"/>
    <pc:docChg chg="addSld delSld modSld">
      <pc:chgData name="Ramdas, Priya M" userId="S::pramdas2@calstatela.edu::aa9cfcc1-ada1-4bd8-8dc8-e4be6f94f1b5" providerId="AD" clId="Web-{94BBA899-36CA-4DD0-BDEB-8091DB1DA3B7}" dt="2021-12-01T02:40:43.533" v="16"/>
      <pc:docMkLst>
        <pc:docMk/>
      </pc:docMkLst>
      <pc:sldChg chg="modSp">
        <pc:chgData name="Ramdas, Priya M" userId="S::pramdas2@calstatela.edu::aa9cfcc1-ada1-4bd8-8dc8-e4be6f94f1b5" providerId="AD" clId="Web-{94BBA899-36CA-4DD0-BDEB-8091DB1DA3B7}" dt="2021-12-01T02:35:01.167" v="1" actId="20577"/>
        <pc:sldMkLst>
          <pc:docMk/>
          <pc:sldMk cId="53889929" sldId="272"/>
        </pc:sldMkLst>
        <pc:spChg chg="mod">
          <ac:chgData name="Ramdas, Priya M" userId="S::pramdas2@calstatela.edu::aa9cfcc1-ada1-4bd8-8dc8-e4be6f94f1b5" providerId="AD" clId="Web-{94BBA899-36CA-4DD0-BDEB-8091DB1DA3B7}" dt="2021-12-01T02:35:01.167" v="1" actId="20577"/>
          <ac:spMkLst>
            <pc:docMk/>
            <pc:sldMk cId="53889929" sldId="272"/>
            <ac:spMk id="3" creationId="{1B505BB9-717A-44FA-881E-372772D879EF}"/>
          </ac:spMkLst>
        </pc:spChg>
      </pc:sldChg>
      <pc:sldChg chg="addSp delSp modSp">
        <pc:chgData name="Ramdas, Priya M" userId="S::pramdas2@calstatela.edu::aa9cfcc1-ada1-4bd8-8dc8-e4be6f94f1b5" providerId="AD" clId="Web-{94BBA899-36CA-4DD0-BDEB-8091DB1DA3B7}" dt="2021-12-01T02:40:43.533" v="16"/>
        <pc:sldMkLst>
          <pc:docMk/>
          <pc:sldMk cId="1210798110" sldId="275"/>
        </pc:sldMkLst>
        <pc:spChg chg="add del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9" creationId="{ED55A19D-297C-4231-AD1F-08EF9B4AA8F4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10" creationId="{EBAB6C56-3D38-4923-996E-BD474BBB91E9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11" creationId="{20CD21DB-082D-417D-A5AB-FC838AF9D944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3" creationId="{F3060C83-F051-4F0E-ABAD-AA0DFC48B218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5" creationId="{83C98ABE-055B-441F-B07E-44F97F083C39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7" creationId="{29FDB030-9B49-4CED-8CCD-4D99382388AC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19" creationId="{3783CA14-24A1-485C-8B30-D6A5D87987AD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21" creationId="{9A97C86A-04D6-40F7-AE84-31AB43E6A846}"/>
          </ac:spMkLst>
        </pc:spChg>
        <pc:spChg chg="add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23" creationId="{7BDAC5B6-20CE-447F-8BA1-F2274AC7AE5B}"/>
          </ac:spMkLst>
        </pc:spChg>
        <pc:spChg chg="add">
          <ac:chgData name="Ramdas, Priya M" userId="S::pramdas2@calstatela.edu::aa9cfcc1-ada1-4bd8-8dc8-e4be6f94f1b5" providerId="AD" clId="Web-{94BBA899-36CA-4DD0-BDEB-8091DB1DA3B7}" dt="2021-12-01T02:40:43.533" v="16"/>
          <ac:spMkLst>
            <pc:docMk/>
            <pc:sldMk cId="1210798110" sldId="275"/>
            <ac:spMk id="25" creationId="{D1D22B31-BF8F-446B-9009-8A251FB177CB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26" creationId="{FF9F2414-84E8-453E-B1F3-389FDE8192D9}"/>
          </ac:spMkLst>
        </pc:spChg>
        <pc:spChg chg="add del">
          <ac:chgData name="Ramdas, Priya M" userId="S::pramdas2@calstatela.edu::aa9cfcc1-ada1-4bd8-8dc8-e4be6f94f1b5" providerId="AD" clId="Web-{94BBA899-36CA-4DD0-BDEB-8091DB1DA3B7}" dt="2021-12-01T02:40:38.986" v="13"/>
          <ac:spMkLst>
            <pc:docMk/>
            <pc:sldMk cId="1210798110" sldId="275"/>
            <ac:spMk id="28" creationId="{3ECA69A1-7536-43AC-85EF-C7106179F5ED}"/>
          </ac:spMkLst>
        </pc:spChg>
        <pc:picChg chg="del mod">
          <ac:chgData name="Ramdas, Priya M" userId="S::pramdas2@calstatela.edu::aa9cfcc1-ada1-4bd8-8dc8-e4be6f94f1b5" providerId="AD" clId="Web-{94BBA899-36CA-4DD0-BDEB-8091DB1DA3B7}" dt="2021-12-01T02:40:23.204" v="7"/>
          <ac:picMkLst>
            <pc:docMk/>
            <pc:sldMk cId="1210798110" sldId="275"/>
            <ac:picMk id="2" creationId="{ED282535-D798-4C62-A2CE-E23687A80D11}"/>
          </ac:picMkLst>
        </pc:picChg>
        <pc:picChg chg="add mod">
          <ac:chgData name="Ramdas, Priya M" userId="S::pramdas2@calstatela.edu::aa9cfcc1-ada1-4bd8-8dc8-e4be6f94f1b5" providerId="AD" clId="Web-{94BBA899-36CA-4DD0-BDEB-8091DB1DA3B7}" dt="2021-12-01T02:40:43.533" v="16"/>
          <ac:picMkLst>
            <pc:docMk/>
            <pc:sldMk cId="1210798110" sldId="275"/>
            <ac:picMk id="3" creationId="{FE7D0A8B-A35D-49F6-9CE6-24FBB3A0CCF8}"/>
          </ac:picMkLst>
        </pc:picChg>
      </pc:sldChg>
      <pc:sldChg chg="new del">
        <pc:chgData name="Ramdas, Priya M" userId="S::pramdas2@calstatela.edu::aa9cfcc1-ada1-4bd8-8dc8-e4be6f94f1b5" providerId="AD" clId="Web-{94BBA899-36CA-4DD0-BDEB-8091DB1DA3B7}" dt="2021-12-01T02:36:03.449" v="3"/>
        <pc:sldMkLst>
          <pc:docMk/>
          <pc:sldMk cId="1506055957" sldId="276"/>
        </pc:sldMkLst>
      </pc:sldChg>
    </pc:docChg>
  </pc:docChgLst>
  <pc:docChgLst>
    <pc:chgData name="Parekh, Heta D" userId="S::hparekh2@calstatela.edu::dcc33a10-b782-4262-8ce4-ab39ab73ab23" providerId="AD" clId="Web-{24AD26B6-A692-4168-A8B7-67DF998E6494}"/>
    <pc:docChg chg="addSld delSld modSld addMainMaster delMainMaster">
      <pc:chgData name="Parekh, Heta D" userId="S::hparekh2@calstatela.edu::dcc33a10-b782-4262-8ce4-ab39ab73ab23" providerId="AD" clId="Web-{24AD26B6-A692-4168-A8B7-67DF998E6494}" dt="2021-12-01T02:38:09.366" v="190" actId="14100"/>
      <pc:docMkLst>
        <pc:docMk/>
      </pc:docMkLst>
      <pc:sldChg chg="addSp delSp modSp mod modClrScheme delDesignElem chgLayout">
        <pc:chgData name="Parekh, Heta D" userId="S::hparekh2@calstatela.edu::dcc33a10-b782-4262-8ce4-ab39ab73ab23" providerId="AD" clId="Web-{24AD26B6-A692-4168-A8B7-67DF998E6494}" dt="2021-11-30T23:09:15.409" v="17" actId="1076"/>
        <pc:sldMkLst>
          <pc:docMk/>
          <pc:sldMk cId="3678922727" sldId="257"/>
        </pc:sldMkLst>
        <pc:spChg chg="mod ord">
          <ac:chgData name="Parekh, Heta D" userId="S::hparekh2@calstatela.edu::dcc33a10-b782-4262-8ce4-ab39ab73ab23" providerId="AD" clId="Web-{24AD26B6-A692-4168-A8B7-67DF998E6494}" dt="2021-11-30T23:09:15.409" v="17" actId="1076"/>
          <ac:spMkLst>
            <pc:docMk/>
            <pc:sldMk cId="3678922727" sldId="257"/>
            <ac:spMk id="3" creationId="{BDC06607-8013-440C-B5B5-E922895AC2F1}"/>
          </ac:spMkLst>
        </pc:spChg>
        <pc:spChg chg="add">
          <ac:chgData name="Parekh, Heta D" userId="S::hparekh2@calstatela.edu::dcc33a10-b782-4262-8ce4-ab39ab73ab23" providerId="AD" clId="Web-{24AD26B6-A692-4168-A8B7-67DF998E6494}" dt="2021-11-30T23:08:56.033" v="8"/>
          <ac:spMkLst>
            <pc:docMk/>
            <pc:sldMk cId="3678922727" sldId="257"/>
            <ac:spMk id="6" creationId="{04812C46-200A-4DEB-A05E-3ED6C68C2387}"/>
          </ac:spMkLst>
        </pc:spChg>
        <pc:spChg chg="add">
          <ac:chgData name="Parekh, Heta D" userId="S::hparekh2@calstatela.edu::dcc33a10-b782-4262-8ce4-ab39ab73ab23" providerId="AD" clId="Web-{24AD26B6-A692-4168-A8B7-67DF998E6494}" dt="2021-11-30T23:08:56.033" v="8"/>
          <ac:spMkLst>
            <pc:docMk/>
            <pc:sldMk cId="3678922727" sldId="257"/>
            <ac:spMk id="7" creationId="{D1EA859B-E555-4109-94F3-6700E046E008}"/>
          </ac:spMkLst>
        </pc:spChg>
        <pc:spChg chg="add del">
          <ac:chgData name="Parekh, Heta D" userId="S::hparekh2@calstatela.edu::dcc33a10-b782-4262-8ce4-ab39ab73ab23" providerId="AD" clId="Web-{24AD26B6-A692-4168-A8B7-67DF998E6494}" dt="2021-11-30T23:08:56.033" v="7"/>
          <ac:spMkLst>
            <pc:docMk/>
            <pc:sldMk cId="3678922727" sldId="257"/>
            <ac:spMk id="9" creationId="{04812C46-200A-4DEB-A05E-3ED6C68C2387}"/>
          </ac:spMkLst>
        </pc:spChg>
        <pc:spChg chg="add del">
          <ac:chgData name="Parekh, Heta D" userId="S::hparekh2@calstatela.edu::dcc33a10-b782-4262-8ce4-ab39ab73ab23" providerId="AD" clId="Web-{24AD26B6-A692-4168-A8B7-67DF998E6494}" dt="2021-11-30T23:08:56.033" v="7"/>
          <ac:spMkLst>
            <pc:docMk/>
            <pc:sldMk cId="3678922727" sldId="257"/>
            <ac:spMk id="11" creationId="{D1EA859B-E555-4109-94F3-6700E046E008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3678922727" sldId="257"/>
            <ac:spMk id="29" creationId="{04812C46-200A-4DEB-A05E-3ED6C68C2387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3678922727" sldId="257"/>
            <ac:spMk id="30" creationId="{D1EA859B-E555-4109-94F3-6700E046E008}"/>
          </ac:spMkLst>
        </pc:spChg>
        <pc:picChg chg="mod">
          <ac:chgData name="Parekh, Heta D" userId="S::hparekh2@calstatela.edu::dcc33a10-b782-4262-8ce4-ab39ab73ab23" providerId="AD" clId="Web-{24AD26B6-A692-4168-A8B7-67DF998E6494}" dt="2021-11-30T23:08:56.033" v="8"/>
          <ac:picMkLst>
            <pc:docMk/>
            <pc:sldMk cId="3678922727" sldId="257"/>
            <ac:picMk id="4" creationId="{81E4E835-C212-4D21-AAA8-5D24969F9021}"/>
          </ac:picMkLst>
        </pc:picChg>
      </pc:sldChg>
      <pc:sldChg chg="modSp mod modClrScheme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362255597" sldId="258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362255597" sldId="258"/>
            <ac:spMk id="2" creationId="{9B523A17-D7F6-4E40-AC61-3568255FDE85}"/>
          </ac:spMkLst>
        </pc:spChg>
        <pc:picChg chg="mod ord">
          <ac:chgData name="Parekh, Heta D" userId="S::hparekh2@calstatela.edu::dcc33a10-b782-4262-8ce4-ab39ab73ab23" providerId="AD" clId="Web-{24AD26B6-A692-4168-A8B7-67DF998E6494}" dt="2021-11-30T23:08:20.890" v="5"/>
          <ac:picMkLst>
            <pc:docMk/>
            <pc:sldMk cId="362255597" sldId="258"/>
            <ac:picMk id="5" creationId="{A615D1B3-88FF-40E5-9379-E8025302AF39}"/>
          </ac:picMkLst>
        </pc:picChg>
      </pc:sldChg>
      <pc:sldChg chg="delSp modSp mod modClrScheme delDesignElem chgLayout">
        <pc:chgData name="Parekh, Heta D" userId="S::hparekh2@calstatela.edu::dcc33a10-b782-4262-8ce4-ab39ab73ab23" providerId="AD" clId="Web-{24AD26B6-A692-4168-A8B7-67DF998E6494}" dt="2021-12-01T02:35:36.341" v="177" actId="20577"/>
        <pc:sldMkLst>
          <pc:docMk/>
          <pc:sldMk cId="743919134" sldId="259"/>
        </pc:sldMkLst>
        <pc:spChg chg="mod ord">
          <ac:chgData name="Parekh, Heta D" userId="S::hparekh2@calstatela.edu::dcc33a10-b782-4262-8ce4-ab39ab73ab23" providerId="AD" clId="Web-{24AD26B6-A692-4168-A8B7-67DF998E6494}" dt="2021-12-01T02:34:27.540" v="83" actId="14100"/>
          <ac:spMkLst>
            <pc:docMk/>
            <pc:sldMk cId="743919134" sldId="259"/>
            <ac:spMk id="2" creationId="{16025A1F-FF7B-4FDA-A829-88FE5F7D7E57}"/>
          </ac:spMkLst>
        </pc:spChg>
        <pc:spChg chg="mod ord">
          <ac:chgData name="Parekh, Heta D" userId="S::hparekh2@calstatela.edu::dcc33a10-b782-4262-8ce4-ab39ab73ab23" providerId="AD" clId="Web-{24AD26B6-A692-4168-A8B7-67DF998E6494}" dt="2021-12-01T02:35:36.341" v="177" actId="20577"/>
          <ac:spMkLst>
            <pc:docMk/>
            <pc:sldMk cId="743919134" sldId="259"/>
            <ac:spMk id="7" creationId="{E00286C7-9A31-40CD-B840-E4C10433B4BA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743919134" sldId="259"/>
            <ac:spMk id="121" creationId="{EB708185-20C0-40F2-8F2D-8EB9E34B3C00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743919134" sldId="259"/>
            <ac:spMk id="127" creationId="{0DA909B4-15FF-46A6-8A7F-7AEF977FE9ED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743919134" sldId="259"/>
            <ac:spMk id="129" creationId="{1382A32C-5B0C-4B1C-A074-76C6DBCC9F87}"/>
          </ac:spMkLst>
        </pc:spChg>
        <pc:grpChg chg="del">
          <ac:chgData name="Parekh, Heta D" userId="S::hparekh2@calstatela.edu::dcc33a10-b782-4262-8ce4-ab39ab73ab23" providerId="AD" clId="Web-{24AD26B6-A692-4168-A8B7-67DF998E6494}" dt="2021-11-30T23:08:20.890" v="5"/>
          <ac:grpSpMkLst>
            <pc:docMk/>
            <pc:sldMk cId="743919134" sldId="259"/>
            <ac:grpSpMk id="123" creationId="{19A6B5CE-CB1D-48EE-8B43-E952235C8371}"/>
          </ac:grpSpMkLst>
        </pc:grpChg>
      </pc:sldChg>
      <pc:sldChg chg="addSp delSp modSp mod setBg modClrScheme chgLayout">
        <pc:chgData name="Parekh, Heta D" userId="S::hparekh2@calstatela.edu::dcc33a10-b782-4262-8ce4-ab39ab73ab23" providerId="AD" clId="Web-{24AD26B6-A692-4168-A8B7-67DF998E6494}" dt="2021-11-30T23:10:04.083" v="25"/>
        <pc:sldMkLst>
          <pc:docMk/>
          <pc:sldMk cId="824729023" sldId="260"/>
        </pc:sldMkLst>
        <pc:spChg chg="mod ord">
          <ac:chgData name="Parekh, Heta D" userId="S::hparekh2@calstatela.edu::dcc33a10-b782-4262-8ce4-ab39ab73ab23" providerId="AD" clId="Web-{24AD26B6-A692-4168-A8B7-67DF998E6494}" dt="2021-11-30T23:10:04.083" v="25"/>
          <ac:spMkLst>
            <pc:docMk/>
            <pc:sldMk cId="824729023" sldId="260"/>
            <ac:spMk id="2" creationId="{EBE7FC21-72F3-4081-81E5-9CCF94A917A4}"/>
          </ac:spMkLst>
        </pc:spChg>
        <pc:spChg chg="add del">
          <ac:chgData name="Parekh, Heta D" userId="S::hparekh2@calstatela.edu::dcc33a10-b782-4262-8ce4-ab39ab73ab23" providerId="AD" clId="Web-{24AD26B6-A692-4168-A8B7-67DF998E6494}" dt="2021-11-30T23:10:04.083" v="25"/>
          <ac:spMkLst>
            <pc:docMk/>
            <pc:sldMk cId="824729023" sldId="260"/>
            <ac:spMk id="12" creationId="{D4771268-CB57-404A-9271-370EB28F6090}"/>
          </ac:spMkLst>
        </pc:spChg>
        <pc:picChg chg="mod">
          <ac:chgData name="Parekh, Heta D" userId="S::hparekh2@calstatela.edu::dcc33a10-b782-4262-8ce4-ab39ab73ab23" providerId="AD" clId="Web-{24AD26B6-A692-4168-A8B7-67DF998E6494}" dt="2021-11-30T23:10:04.083" v="25"/>
          <ac:picMkLst>
            <pc:docMk/>
            <pc:sldMk cId="824729023" sldId="260"/>
            <ac:picMk id="4" creationId="{D58D6031-4823-4112-93AE-5A0EC390552E}"/>
          </ac:picMkLst>
        </pc:picChg>
        <pc:picChg chg="ord">
          <ac:chgData name="Parekh, Heta D" userId="S::hparekh2@calstatela.edu::dcc33a10-b782-4262-8ce4-ab39ab73ab23" providerId="AD" clId="Web-{24AD26B6-A692-4168-A8B7-67DF998E6494}" dt="2021-11-30T23:10:04.083" v="25"/>
          <ac:picMkLst>
            <pc:docMk/>
            <pc:sldMk cId="824729023" sldId="260"/>
            <ac:picMk id="7" creationId="{7A8FF7DC-6E80-438B-827C-9AB7B673EE4B}"/>
          </ac:picMkLst>
        </pc:picChg>
      </pc:sldChg>
      <pc:sldChg chg="modSp mod modClrScheme chgLayout">
        <pc:chgData name="Parekh, Heta D" userId="S::hparekh2@calstatela.edu::dcc33a10-b782-4262-8ce4-ab39ab73ab23" providerId="AD" clId="Web-{24AD26B6-A692-4168-A8B7-67DF998E6494}" dt="2021-11-30T23:10:02.943" v="24"/>
        <pc:sldMkLst>
          <pc:docMk/>
          <pc:sldMk cId="684009484" sldId="261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684009484" sldId="261"/>
            <ac:spMk id="2" creationId="{622F6FE5-5B2B-48E8-B450-510A523381CC}"/>
          </ac:spMkLst>
        </pc:spChg>
        <pc:graphicFrameChg chg="modGraphic">
          <ac:chgData name="Parekh, Heta D" userId="S::hparekh2@calstatela.edu::dcc33a10-b782-4262-8ce4-ab39ab73ab23" providerId="AD" clId="Web-{24AD26B6-A692-4168-A8B7-67DF998E6494}" dt="2021-11-30T23:10:02.943" v="24"/>
          <ac:graphicFrameMkLst>
            <pc:docMk/>
            <pc:sldMk cId="684009484" sldId="261"/>
            <ac:graphicFrameMk id="8" creationId="{ABFB2B94-3E57-4455-9EF1-52982C2A07E6}"/>
          </ac:graphicFrameMkLst>
        </pc:graphicFrameChg>
      </pc:sldChg>
      <pc:sldChg chg="delSp modSp mod modClrScheme delDesignElem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222697995" sldId="262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2" creationId="{94609627-DF23-442F-A2CC-8AEA18A5E5D8}"/>
          </ac:spMkLst>
        </pc:spChg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3" creationId="{D9D31297-DD65-4D80-8DFD-F1E9DD5B4F90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34" creationId="{5E39A796-BE83-48B1-B33F-35C4A32AAB57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22697995" sldId="262"/>
            <ac:spMk id="36" creationId="{72F84B47-E267-4194-8194-831DB7B5547F}"/>
          </ac:spMkLst>
        </pc:spChg>
      </pc:sldChg>
      <pc:sldChg chg="delSp modSp mod modClrScheme delDesignElem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2523888619" sldId="265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523888619" sldId="265"/>
            <ac:spMk id="2" creationId="{94609627-DF23-442F-A2CC-8AEA18A5E5D8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2523888619" sldId="265"/>
            <ac:spMk id="44" creationId="{022BDE4A-8A20-4A69-9C5A-581C82036A4D}"/>
          </ac:spMkLst>
        </pc:spChg>
      </pc:sldChg>
      <pc:sldChg chg="modSp mod modClrScheme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664558759" sldId="271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664558759" sldId="271"/>
            <ac:spMk id="2" creationId="{CBE74FB6-6FDC-4171-980D-DAE205086C9D}"/>
          </ac:spMkLst>
        </pc:spChg>
      </pc:sldChg>
      <pc:sldChg chg="modSp mod modClrScheme chgLayout">
        <pc:chgData name="Parekh, Heta D" userId="S::hparekh2@calstatela.edu::dcc33a10-b782-4262-8ce4-ab39ab73ab23" providerId="AD" clId="Web-{24AD26B6-A692-4168-A8B7-67DF998E6494}" dt="2021-12-01T02:34:13.586" v="81" actId="20577"/>
        <pc:sldMkLst>
          <pc:docMk/>
          <pc:sldMk cId="53889929" sldId="272"/>
        </pc:sldMkLst>
        <pc:spChg chg="mod ord">
          <ac:chgData name="Parekh, Heta D" userId="S::hparekh2@calstatela.edu::dcc33a10-b782-4262-8ce4-ab39ab73ab23" providerId="AD" clId="Web-{24AD26B6-A692-4168-A8B7-67DF998E6494}" dt="2021-12-01T02:34:13.586" v="81" actId="20577"/>
          <ac:spMkLst>
            <pc:docMk/>
            <pc:sldMk cId="53889929" sldId="272"/>
            <ac:spMk id="2" creationId="{43735802-DF3C-491F-B871-370302A37011}"/>
          </ac:spMkLst>
        </pc:spChg>
        <pc:spChg chg="mod ord">
          <ac:chgData name="Parekh, Heta D" userId="S::hparekh2@calstatela.edu::dcc33a10-b782-4262-8ce4-ab39ab73ab23" providerId="AD" clId="Web-{24AD26B6-A692-4168-A8B7-67DF998E6494}" dt="2021-12-01T02:34:02.585" v="63" actId="20577"/>
          <ac:spMkLst>
            <pc:docMk/>
            <pc:sldMk cId="53889929" sldId="272"/>
            <ac:spMk id="3" creationId="{1B505BB9-717A-44FA-881E-372772D879EF}"/>
          </ac:spMkLst>
        </pc:spChg>
      </pc:sldChg>
      <pc:sldChg chg="modSp mod chgLayout">
        <pc:chgData name="Parekh, Heta D" userId="S::hparekh2@calstatela.edu::dcc33a10-b782-4262-8ce4-ab39ab73ab23" providerId="AD" clId="Web-{24AD26B6-A692-4168-A8B7-67DF998E6494}" dt="2021-11-30T23:08:20.890" v="5"/>
        <pc:sldMkLst>
          <pc:docMk/>
          <pc:sldMk cId="481986866" sldId="274"/>
        </pc:sldMkLst>
        <pc:spChg chg="mod ord">
          <ac:chgData name="Parekh, Heta D" userId="S::hparekh2@calstatela.edu::dcc33a10-b782-4262-8ce4-ab39ab73ab23" providerId="AD" clId="Web-{24AD26B6-A692-4168-A8B7-67DF998E6494}" dt="2021-11-30T23:08:20.890" v="5"/>
          <ac:spMkLst>
            <pc:docMk/>
            <pc:sldMk cId="481986866" sldId="274"/>
            <ac:spMk id="2" creationId="{94609627-DF23-442F-A2CC-8AEA18A5E5D8}"/>
          </ac:spMkLst>
        </pc:spChg>
      </pc:sldChg>
      <pc:sldChg chg="addSp delSp modSp new mod setBg">
        <pc:chgData name="Parekh, Heta D" userId="S::hparekh2@calstatela.edu::dcc33a10-b782-4262-8ce4-ab39ab73ab23" providerId="AD" clId="Web-{24AD26B6-A692-4168-A8B7-67DF998E6494}" dt="2021-12-01T02:38:09.366" v="190" actId="14100"/>
        <pc:sldMkLst>
          <pc:docMk/>
          <pc:sldMk cId="1210798110" sldId="275"/>
        </pc:sldMkLst>
        <pc:spChg chg="add del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7" creationId="{42A4FC2C-047E-45A5-965D-8E1E3BF09BC6}"/>
          </ac:spMkLst>
        </pc:spChg>
        <pc:spChg chg="add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9" creationId="{ED55A19D-297C-4231-AD1F-08EF9B4AA8F4}"/>
          </ac:spMkLst>
        </pc:spChg>
        <pc:spChg chg="add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10" creationId="{EBAB6C56-3D38-4923-996E-BD474BBB91E9}"/>
          </ac:spMkLst>
        </pc:spChg>
        <pc:spChg chg="add">
          <ac:chgData name="Parekh, Heta D" userId="S::hparekh2@calstatela.edu::dcc33a10-b782-4262-8ce4-ab39ab73ab23" providerId="AD" clId="Web-{24AD26B6-A692-4168-A8B7-67DF998E6494}" dt="2021-12-01T02:37:52.583" v="185"/>
          <ac:spMkLst>
            <pc:docMk/>
            <pc:sldMk cId="1210798110" sldId="275"/>
            <ac:spMk id="11" creationId="{20CD21DB-082D-417D-A5AB-FC838AF9D944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2" creationId="{46D6306C-ED4F-4AAE-B4A5-EEA6AFAD726E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4" creationId="{0EC5361D-F897-4856-B945-0455A365EB24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6" creationId="{4508C0C5-2268-42B5-B3C8-4D0899E05F8C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18" creationId="{141ACBDB-38F8-4B34-8183-BD95B4E55A62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20" creationId="{DE00DB52-3455-4E2F-867B-A6D0516E175B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22" creationId="{9E914C83-E0D8-4953-92D5-169D28CB43AE}"/>
          </ac:spMkLst>
        </pc:spChg>
        <pc:spChg chg="add del">
          <ac:chgData name="Parekh, Heta D" userId="S::hparekh2@calstatela.edu::dcc33a10-b782-4262-8ce4-ab39ab73ab23" providerId="AD" clId="Web-{24AD26B6-A692-4168-A8B7-67DF998E6494}" dt="2021-12-01T02:37:52.568" v="184"/>
          <ac:spMkLst>
            <pc:docMk/>
            <pc:sldMk cId="1210798110" sldId="275"/>
            <ac:spMk id="24" creationId="{3512E083-F550-46AF-8490-767ECFD00CB7}"/>
          </ac:spMkLst>
        </pc:spChg>
        <pc:picChg chg="add mod">
          <ac:chgData name="Parekh, Heta D" userId="S::hparekh2@calstatela.edu::dcc33a10-b782-4262-8ce4-ab39ab73ab23" providerId="AD" clId="Web-{24AD26B6-A692-4168-A8B7-67DF998E6494}" dt="2021-12-01T02:38:09.366" v="190" actId="14100"/>
          <ac:picMkLst>
            <pc:docMk/>
            <pc:sldMk cId="1210798110" sldId="275"/>
            <ac:picMk id="2" creationId="{ED282535-D798-4C62-A2CE-E23687A80D11}"/>
          </ac:picMkLst>
        </pc:picChg>
      </pc:sldChg>
      <pc:sldChg chg="delSp new del mod modClrScheme chgLayout">
        <pc:chgData name="Parekh, Heta D" userId="S::hparekh2@calstatela.edu::dcc33a10-b782-4262-8ce4-ab39ab73ab23" providerId="AD" clId="Web-{24AD26B6-A692-4168-A8B7-67DF998E6494}" dt="2021-11-30T23:08:06.827" v="4"/>
        <pc:sldMkLst>
          <pc:docMk/>
          <pc:sldMk cId="2007692165" sldId="275"/>
        </pc:sldMkLst>
        <pc:spChg chg="del">
          <ac:chgData name="Parekh, Heta D" userId="S::hparekh2@calstatela.edu::dcc33a10-b782-4262-8ce4-ab39ab73ab23" providerId="AD" clId="Web-{24AD26B6-A692-4168-A8B7-67DF998E6494}" dt="2021-11-30T23:06:47.869" v="3"/>
          <ac:spMkLst>
            <pc:docMk/>
            <pc:sldMk cId="2007692165" sldId="275"/>
            <ac:spMk id="2" creationId="{00E91219-51AC-4EC7-9805-D2797946E4D2}"/>
          </ac:spMkLst>
        </pc:spChg>
        <pc:spChg chg="del">
          <ac:chgData name="Parekh, Heta D" userId="S::hparekh2@calstatela.edu::dcc33a10-b782-4262-8ce4-ab39ab73ab23" providerId="AD" clId="Web-{24AD26B6-A692-4168-A8B7-67DF998E6494}" dt="2021-11-30T23:06:47.869" v="3"/>
          <ac:spMkLst>
            <pc:docMk/>
            <pc:sldMk cId="2007692165" sldId="275"/>
            <ac:spMk id="3" creationId="{E093BBF6-9F95-4EEA-872F-88E82E5C2CB7}"/>
          </ac:spMkLst>
        </pc:spChg>
      </pc:sldChg>
      <pc:sldChg chg="new del">
        <pc:chgData name="Parekh, Heta D" userId="S::hparekh2@calstatela.edu::dcc33a10-b782-4262-8ce4-ab39ab73ab23" providerId="AD" clId="Web-{24AD26B6-A692-4168-A8B7-67DF998E6494}" dt="2021-11-30T23:06:43.650" v="2"/>
        <pc:sldMkLst>
          <pc:docMk/>
          <pc:sldMk cId="4110634181" sldId="276"/>
        </pc:sldMkLst>
      </pc:sldChg>
      <pc:sldMasterChg chg="del delSldLayout">
        <pc:chgData name="Parekh, Heta D" userId="S::hparekh2@calstatela.edu::dcc33a10-b782-4262-8ce4-ab39ab73ab23" providerId="AD" clId="Web-{24AD26B6-A692-4168-A8B7-67DF998E6494}" dt="2021-11-30T23:08:20.890" v="5"/>
        <pc:sldMasterMkLst>
          <pc:docMk/>
          <pc:sldMasterMk cId="2057664551" sldId="2147483648"/>
        </pc:sldMasterMkLst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19111195" sldId="2147483649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1930579115" sldId="2147483650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1816704798" sldId="2147483651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2860598453" sldId="2147483652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3842845926" sldId="2147483653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3150424921" sldId="2147483654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4283695137" sldId="2147483655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886131344" sldId="2147483656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883029076" sldId="2147483657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4019357331" sldId="2147483658"/>
          </pc:sldLayoutMkLst>
        </pc:sldLayoutChg>
        <pc:sldLayoutChg chg="del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057664551" sldId="2147483648"/>
            <pc:sldLayoutMk cId="2286541206" sldId="2147483659"/>
          </pc:sldLayoutMkLst>
        </pc:sldLayoutChg>
      </pc:sldMasterChg>
      <pc:sldMasterChg chg="add addSldLayout modSldLayout">
        <pc:chgData name="Parekh, Heta D" userId="S::hparekh2@calstatela.edu::dcc33a10-b782-4262-8ce4-ab39ab73ab23" providerId="AD" clId="Web-{24AD26B6-A692-4168-A8B7-67DF998E6494}" dt="2021-11-30T23:08:20.890" v="5"/>
        <pc:sldMasterMkLst>
          <pc:docMk/>
          <pc:sldMasterMk cId="2303545491" sldId="2147483660"/>
        </pc:sldMasterMkLst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1961396464" sldId="2147483661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4132157148" sldId="2147483662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454412979" sldId="2147483663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2223911993" sldId="2147483664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1284742287" sldId="2147483665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353155108" sldId="2147483666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127661314" sldId="2147483667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952319571" sldId="2147483668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2163122281" sldId="2147483669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699751498" sldId="2147483670"/>
          </pc:sldLayoutMkLst>
        </pc:sldLayoutChg>
        <pc:sldLayoutChg chg="add mod replId">
          <pc:chgData name="Parekh, Heta D" userId="S::hparekh2@calstatela.edu::dcc33a10-b782-4262-8ce4-ab39ab73ab23" providerId="AD" clId="Web-{24AD26B6-A692-4168-A8B7-67DF998E6494}" dt="2021-11-30T23:08:20.890" v="5"/>
          <pc:sldLayoutMkLst>
            <pc:docMk/>
            <pc:sldMasterMk cId="2303545491" sldId="2147483660"/>
            <pc:sldLayoutMk cId="3915452684" sldId="2147483671"/>
          </pc:sldLayoutMkLst>
        </pc:sldLayoutChg>
      </pc:sldMasterChg>
    </pc:docChg>
  </pc:docChgLst>
  <pc:docChgLst>
    <pc:chgData name="Parekh, Heta D" userId="S::hparekh2@calstatela.edu::dcc33a10-b782-4262-8ce4-ab39ab73ab23" providerId="AD" clId="Web-{7AEE98A3-5B56-4517-9B87-B9CBCD7F12D2}"/>
    <pc:docChg chg="modSld">
      <pc:chgData name="Parekh, Heta D" userId="S::hparekh2@calstatela.edu::dcc33a10-b782-4262-8ce4-ab39ab73ab23" providerId="AD" clId="Web-{7AEE98A3-5B56-4517-9B87-B9CBCD7F12D2}" dt="2021-11-23T17:40:54.087" v="9" actId="14100"/>
      <pc:docMkLst>
        <pc:docMk/>
      </pc:docMkLst>
      <pc:sldChg chg="addSp delSp modSp">
        <pc:chgData name="Parekh, Heta D" userId="S::hparekh2@calstatela.edu::dcc33a10-b782-4262-8ce4-ab39ab73ab23" providerId="AD" clId="Web-{7AEE98A3-5B56-4517-9B87-B9CBCD7F12D2}" dt="2021-11-23T17:40:54.087" v="9" actId="14100"/>
        <pc:sldMkLst>
          <pc:docMk/>
          <pc:sldMk cId="824729023" sldId="260"/>
        </pc:sldMkLst>
        <pc:picChg chg="add del mod">
          <ac:chgData name="Parekh, Heta D" userId="S::hparekh2@calstatela.edu::dcc33a10-b782-4262-8ce4-ab39ab73ab23" providerId="AD" clId="Web-{7AEE98A3-5B56-4517-9B87-B9CBCD7F12D2}" dt="2021-11-23T17:39:56.086" v="2"/>
          <ac:picMkLst>
            <pc:docMk/>
            <pc:sldMk cId="824729023" sldId="260"/>
            <ac:picMk id="3" creationId="{A9281215-CFCB-43F8-B152-BA3EC2BC0A53}"/>
          </ac:picMkLst>
        </pc:picChg>
        <pc:picChg chg="add mod">
          <ac:chgData name="Parekh, Heta D" userId="S::hparekh2@calstatela.edu::dcc33a10-b782-4262-8ce4-ab39ab73ab23" providerId="AD" clId="Web-{7AEE98A3-5B56-4517-9B87-B9CBCD7F12D2}" dt="2021-11-23T17:40:54.087" v="9" actId="14100"/>
          <ac:picMkLst>
            <pc:docMk/>
            <pc:sldMk cId="824729023" sldId="260"/>
            <ac:picMk id="4" creationId="{D58D6031-4823-4112-93AE-5A0EC390552E}"/>
          </ac:picMkLst>
        </pc:picChg>
        <pc:picChg chg="del">
          <ac:chgData name="Parekh, Heta D" userId="S::hparekh2@calstatela.edu::dcc33a10-b782-4262-8ce4-ab39ab73ab23" providerId="AD" clId="Web-{7AEE98A3-5B56-4517-9B87-B9CBCD7F12D2}" dt="2021-11-23T17:39:50.226" v="0"/>
          <ac:picMkLst>
            <pc:docMk/>
            <pc:sldMk cId="824729023" sldId="260"/>
            <ac:picMk id="5" creationId="{2367EA1D-89FC-4339-AA63-5B8E07F8051D}"/>
          </ac:picMkLst>
        </pc:picChg>
      </pc:sldChg>
    </pc:docChg>
  </pc:docChgLst>
  <pc:docChgLst>
    <pc:chgData name="Ramdas, Priya M" userId="S::pramdas2@calstatela.edu::aa9cfcc1-ada1-4bd8-8dc8-e4be6f94f1b5" providerId="AD" clId="Web-{FC9843F0-78A6-4762-A407-49F4FA1375AF}"/>
    <pc:docChg chg="addSld modSld">
      <pc:chgData name="Ramdas, Priya M" userId="S::pramdas2@calstatela.edu::aa9cfcc1-ada1-4bd8-8dc8-e4be6f94f1b5" providerId="AD" clId="Web-{FC9843F0-78A6-4762-A407-49F4FA1375AF}" dt="2021-12-04T07:31:30.207" v="11" actId="20577"/>
      <pc:docMkLst>
        <pc:docMk/>
      </pc:docMkLst>
      <pc:sldChg chg="modSp new">
        <pc:chgData name="Ramdas, Priya M" userId="S::pramdas2@calstatela.edu::aa9cfcc1-ada1-4bd8-8dc8-e4be6f94f1b5" providerId="AD" clId="Web-{FC9843F0-78A6-4762-A407-49F4FA1375AF}" dt="2021-12-04T07:31:30.207" v="11" actId="20577"/>
        <pc:sldMkLst>
          <pc:docMk/>
          <pc:sldMk cId="1079250614" sldId="276"/>
        </pc:sldMkLst>
        <pc:spChg chg="mod">
          <ac:chgData name="Ramdas, Priya M" userId="S::pramdas2@calstatela.edu::aa9cfcc1-ada1-4bd8-8dc8-e4be6f94f1b5" providerId="AD" clId="Web-{FC9843F0-78A6-4762-A407-49F4FA1375AF}" dt="2021-12-04T07:30:57.160" v="3"/>
          <ac:spMkLst>
            <pc:docMk/>
            <pc:sldMk cId="1079250614" sldId="276"/>
            <ac:spMk id="2" creationId="{B759BEA4-D484-47A5-832E-A18171FDB924}"/>
          </ac:spMkLst>
        </pc:spChg>
        <pc:spChg chg="mod">
          <ac:chgData name="Ramdas, Priya M" userId="S::pramdas2@calstatela.edu::aa9cfcc1-ada1-4bd8-8dc8-e4be6f94f1b5" providerId="AD" clId="Web-{FC9843F0-78A6-4762-A407-49F4FA1375AF}" dt="2021-12-04T07:31:30.207" v="11" actId="20577"/>
          <ac:spMkLst>
            <pc:docMk/>
            <pc:sldMk cId="1079250614" sldId="276"/>
            <ac:spMk id="3" creationId="{812A50D8-8FC0-4917-9284-4A49D8DDD430}"/>
          </ac:spMkLst>
        </pc:spChg>
      </pc:sldChg>
    </pc:docChg>
  </pc:docChgLst>
  <pc:docChgLst>
    <pc:chgData name="Pradnya Patil" userId="e9d1cf5cf5f91fd2" providerId="LiveId" clId="{E628D889-79C5-4012-97EF-BA56C9687723}"/>
    <pc:docChg chg="undo custSel addSld delSld modSld">
      <pc:chgData name="Pradnya Patil" userId="e9d1cf5cf5f91fd2" providerId="LiveId" clId="{E628D889-79C5-4012-97EF-BA56C9687723}" dt="2021-11-20T02:15:18.563" v="427" actId="5793"/>
      <pc:docMkLst>
        <pc:docMk/>
      </pc:docMkLst>
      <pc:sldChg chg="addSp delSp modSp mod">
        <pc:chgData name="Pradnya Patil" userId="e9d1cf5cf5f91fd2" providerId="LiveId" clId="{E628D889-79C5-4012-97EF-BA56C9687723}" dt="2021-11-20T02:15:18.563" v="427" actId="5793"/>
        <pc:sldMkLst>
          <pc:docMk/>
          <pc:sldMk cId="222697995" sldId="262"/>
        </pc:sldMkLst>
        <pc:spChg chg="mod">
          <ac:chgData name="Pradnya Patil" userId="e9d1cf5cf5f91fd2" providerId="LiveId" clId="{E628D889-79C5-4012-97EF-BA56C9687723}" dt="2021-11-20T02:12:45.465" v="409" actId="20577"/>
          <ac:spMkLst>
            <pc:docMk/>
            <pc:sldMk cId="222697995" sldId="262"/>
            <ac:spMk id="2" creationId="{94609627-DF23-442F-A2CC-8AEA18A5E5D8}"/>
          </ac:spMkLst>
        </pc:spChg>
        <pc:spChg chg="mod">
          <ac:chgData name="Pradnya Patil" userId="e9d1cf5cf5f91fd2" providerId="LiveId" clId="{E628D889-79C5-4012-97EF-BA56C9687723}" dt="2021-11-20T02:15:18.563" v="427" actId="5793"/>
          <ac:spMkLst>
            <pc:docMk/>
            <pc:sldMk cId="222697995" sldId="262"/>
            <ac:spMk id="3" creationId="{D9D31297-DD65-4D80-8DFD-F1E9DD5B4F90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5" creationId="{7A5F0580-5EE9-419F-96EE-B6529EF6E7D0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6" creationId="{0288C6B4-AFC3-407F-A595-EFFD38D4CCAF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7" creationId="{CF236821-17FE-429B-8D2C-08E13A64EA40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8" creationId="{C0BDBCD2-E081-43AB-9119-C55465E59757}"/>
          </ac:spMkLst>
        </pc:spChg>
        <pc:spChg chg="del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29" creationId="{98E79BE4-34FE-485A-98A5-92CE8F7C4743}"/>
          </ac:spMkLst>
        </pc:spChg>
        <pc:spChg chg="add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34" creationId="{5E39A796-BE83-48B1-B33F-35C4A32AAB57}"/>
          </ac:spMkLst>
        </pc:spChg>
        <pc:spChg chg="add">
          <ac:chgData name="Pradnya Patil" userId="e9d1cf5cf5f91fd2" providerId="LiveId" clId="{E628D889-79C5-4012-97EF-BA56C9687723}" dt="2021-11-20T01:41:57.560" v="133" actId="26606"/>
          <ac:spMkLst>
            <pc:docMk/>
            <pc:sldMk cId="222697995" sldId="262"/>
            <ac:spMk id="36" creationId="{72F84B47-E267-4194-8194-831DB7B5547F}"/>
          </ac:spMkLst>
        </pc:spChg>
        <pc:picChg chg="mod">
          <ac:chgData name="Pradnya Patil" userId="e9d1cf5cf5f91fd2" providerId="LiveId" clId="{E628D889-79C5-4012-97EF-BA56C9687723}" dt="2021-11-20T01:42:13.599" v="135" actId="14100"/>
          <ac:picMkLst>
            <pc:docMk/>
            <pc:sldMk cId="222697995" sldId="262"/>
            <ac:picMk id="5" creationId="{74436185-0B8A-41BA-BB08-B23DDE7DFACB}"/>
          </ac:picMkLst>
        </pc:picChg>
      </pc:sldChg>
      <pc:sldChg chg="del">
        <pc:chgData name="Pradnya Patil" userId="e9d1cf5cf5f91fd2" providerId="LiveId" clId="{E628D889-79C5-4012-97EF-BA56C9687723}" dt="2021-11-20T01:42:45.412" v="137" actId="2696"/>
        <pc:sldMkLst>
          <pc:docMk/>
          <pc:sldMk cId="3767058103" sldId="264"/>
        </pc:sldMkLst>
      </pc:sldChg>
      <pc:sldChg chg="addSp delSp modSp mod addAnim">
        <pc:chgData name="Pradnya Patil" userId="e9d1cf5cf5f91fd2" providerId="LiveId" clId="{E628D889-79C5-4012-97EF-BA56C9687723}" dt="2021-11-20T01:58:45.073" v="366" actId="14100"/>
        <pc:sldMkLst>
          <pc:docMk/>
          <pc:sldMk cId="2523888619" sldId="265"/>
        </pc:sldMkLst>
        <pc:spChg chg="mod">
          <ac:chgData name="Pradnya Patil" userId="e9d1cf5cf5f91fd2" providerId="LiveId" clId="{E628D889-79C5-4012-97EF-BA56C9687723}" dt="2021-11-20T01:58:45.073" v="366" actId="14100"/>
          <ac:spMkLst>
            <pc:docMk/>
            <pc:sldMk cId="2523888619" sldId="265"/>
            <ac:spMk id="2" creationId="{94609627-DF23-442F-A2CC-8AEA18A5E5D8}"/>
          </ac:spMkLst>
        </pc:spChg>
        <pc:spChg chg="del mod">
          <ac:chgData name="Pradnya Patil" userId="e9d1cf5cf5f91fd2" providerId="LiveId" clId="{E628D889-79C5-4012-97EF-BA56C9687723}" dt="2021-11-20T01:36:48.700" v="2" actId="478"/>
          <ac:spMkLst>
            <pc:docMk/>
            <pc:sldMk cId="2523888619" sldId="265"/>
            <ac:spMk id="3" creationId="{D9D31297-DD65-4D80-8DFD-F1E9DD5B4F90}"/>
          </ac:spMkLst>
        </pc:spChg>
        <pc:spChg chg="add del mod">
          <ac:chgData name="Pradnya Patil" userId="e9d1cf5cf5f91fd2" providerId="LiveId" clId="{E628D889-79C5-4012-97EF-BA56C9687723}" dt="2021-11-20T01:41:21.083" v="132" actId="478"/>
          <ac:spMkLst>
            <pc:docMk/>
            <pc:sldMk cId="2523888619" sldId="265"/>
            <ac:spMk id="5" creationId="{6281B185-F5A2-48D6-93C0-D3E3F3976B31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0" creationId="{9080D120-BD54-46E1-BA37-82F5E8089E90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1" creationId="{F4F2FC05-7D27-410F-BDA9-ADF4831368C7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2" creationId="{81D83946-74FA-498A-AC80-9926F041B5C5}"/>
          </ac:spMkLst>
        </pc:spChg>
        <pc:spChg chg="add del">
          <ac:chgData name="Pradnya Patil" userId="e9d1cf5cf5f91fd2" providerId="LiveId" clId="{E628D889-79C5-4012-97EF-BA56C9687723}" dt="2021-11-20T01:43:56.998" v="140" actId="26606"/>
          <ac:spMkLst>
            <pc:docMk/>
            <pc:sldMk cId="2523888619" sldId="265"/>
            <ac:spMk id="34" creationId="{5060D983-8B52-443A-8183-2A1DE05618B5}"/>
          </ac:spMkLst>
        </pc:spChg>
        <pc:spChg chg="add del">
          <ac:chgData name="Pradnya Patil" userId="e9d1cf5cf5f91fd2" providerId="LiveId" clId="{E628D889-79C5-4012-97EF-BA56C9687723}" dt="2021-11-20T01:44:44.412" v="148" actId="26606"/>
          <ac:spMkLst>
            <pc:docMk/>
            <pc:sldMk cId="2523888619" sldId="265"/>
            <ac:spMk id="36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44:27.631" v="143" actId="26606"/>
          <ac:spMkLst>
            <pc:docMk/>
            <pc:sldMk cId="2523888619" sldId="265"/>
            <ac:spMk id="38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43:10.203" v="139" actId="26606"/>
          <ac:spMkLst>
            <pc:docMk/>
            <pc:sldMk cId="2523888619" sldId="265"/>
            <ac:spMk id="39" creationId="{823AC064-BC96-4F32-8AE1-B2FD38754823}"/>
          </ac:spMkLst>
        </pc:spChg>
        <pc:spChg chg="add del">
          <ac:chgData name="Pradnya Patil" userId="e9d1cf5cf5f91fd2" providerId="LiveId" clId="{E628D889-79C5-4012-97EF-BA56C9687723}" dt="2021-11-20T01:44:32.346" v="145" actId="26606"/>
          <ac:spMkLst>
            <pc:docMk/>
            <pc:sldMk cId="2523888619" sldId="265"/>
            <ac:spMk id="40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44:44.407" v="147" actId="26606"/>
          <ac:spMkLst>
            <pc:docMk/>
            <pc:sldMk cId="2523888619" sldId="265"/>
            <ac:spMk id="42" creationId="{99ED5833-B85B-4103-8A3B-CAB0308E6C15}"/>
          </ac:spMkLst>
        </pc:spChg>
        <pc:spChg chg="add">
          <ac:chgData name="Pradnya Patil" userId="e9d1cf5cf5f91fd2" providerId="LiveId" clId="{E628D889-79C5-4012-97EF-BA56C9687723}" dt="2021-11-20T01:44:44.412" v="148" actId="26606"/>
          <ac:spMkLst>
            <pc:docMk/>
            <pc:sldMk cId="2523888619" sldId="265"/>
            <ac:spMk id="44" creationId="{022BDE4A-8A20-4A69-9C5A-581C82036A4D}"/>
          </ac:spMkLst>
        </pc:spChg>
        <pc:picChg chg="mod">
          <ac:chgData name="Pradnya Patil" userId="e9d1cf5cf5f91fd2" providerId="LiveId" clId="{E628D889-79C5-4012-97EF-BA56C9687723}" dt="2021-11-20T01:46:26.343" v="195" actId="14100"/>
          <ac:picMkLst>
            <pc:docMk/>
            <pc:sldMk cId="2523888619" sldId="265"/>
            <ac:picMk id="6" creationId="{0F55F95E-A2FE-474F-BA73-79A1A8B018F8}"/>
          </ac:picMkLst>
        </pc:picChg>
        <pc:picChg chg="mod">
          <ac:chgData name="Pradnya Patil" userId="e9d1cf5cf5f91fd2" providerId="LiveId" clId="{E628D889-79C5-4012-97EF-BA56C9687723}" dt="2021-11-20T01:46:22.787" v="194" actId="14100"/>
          <ac:picMkLst>
            <pc:docMk/>
            <pc:sldMk cId="2523888619" sldId="265"/>
            <ac:picMk id="10" creationId="{F4F72C50-8974-4C93-BFBB-2FBE6DD72AEA}"/>
          </ac:picMkLst>
        </pc:picChg>
        <pc:cxnChg chg="add del">
          <ac:chgData name="Pradnya Patil" userId="e9d1cf5cf5f91fd2" providerId="LiveId" clId="{E628D889-79C5-4012-97EF-BA56C9687723}" dt="2021-11-20T01:43:10.203" v="139" actId="26606"/>
          <ac:cxnSpMkLst>
            <pc:docMk/>
            <pc:sldMk cId="2523888619" sldId="265"/>
            <ac:cxnSpMk id="41" creationId="{7E7C77BC-7138-40B1-A15B-20F57A494629}"/>
          </ac:cxnSpMkLst>
        </pc:cxnChg>
        <pc:cxnChg chg="add del">
          <ac:chgData name="Pradnya Patil" userId="e9d1cf5cf5f91fd2" providerId="LiveId" clId="{E628D889-79C5-4012-97EF-BA56C9687723}" dt="2021-11-20T01:43:10.203" v="139" actId="26606"/>
          <ac:cxnSpMkLst>
            <pc:docMk/>
            <pc:sldMk cId="2523888619" sldId="265"/>
            <ac:cxnSpMk id="43" creationId="{DB146403-F3D6-484B-B2ED-97F9565D0370}"/>
          </ac:cxnSpMkLst>
        </pc:cxnChg>
      </pc:sldChg>
      <pc:sldChg chg="del">
        <pc:chgData name="Pradnya Patil" userId="e9d1cf5cf5f91fd2" providerId="LiveId" clId="{E628D889-79C5-4012-97EF-BA56C9687723}" dt="2021-11-20T01:51:47.129" v="256" actId="47"/>
        <pc:sldMkLst>
          <pc:docMk/>
          <pc:sldMk cId="956241834" sldId="266"/>
        </pc:sldMkLst>
      </pc:sldChg>
      <pc:sldChg chg="del">
        <pc:chgData name="Pradnya Patil" userId="e9d1cf5cf5f91fd2" providerId="LiveId" clId="{E628D889-79C5-4012-97EF-BA56C9687723}" dt="2021-11-20T01:53:11.815" v="269" actId="47"/>
        <pc:sldMkLst>
          <pc:docMk/>
          <pc:sldMk cId="3624656197" sldId="267"/>
        </pc:sldMkLst>
      </pc:sldChg>
      <pc:sldChg chg="del">
        <pc:chgData name="Pradnya Patil" userId="e9d1cf5cf5f91fd2" providerId="LiveId" clId="{E628D889-79C5-4012-97EF-BA56C9687723}" dt="2021-11-20T01:51:50.119" v="257" actId="47"/>
        <pc:sldMkLst>
          <pc:docMk/>
          <pc:sldMk cId="2260615842" sldId="268"/>
        </pc:sldMkLst>
      </pc:sldChg>
      <pc:sldChg chg="del">
        <pc:chgData name="Pradnya Patil" userId="e9d1cf5cf5f91fd2" providerId="LiveId" clId="{E628D889-79C5-4012-97EF-BA56C9687723}" dt="2021-11-20T01:53:14.912" v="270" actId="47"/>
        <pc:sldMkLst>
          <pc:docMk/>
          <pc:sldMk cId="1553358553" sldId="270"/>
        </pc:sldMkLst>
      </pc:sldChg>
      <pc:sldChg chg="addSp modSp mod modAnim">
        <pc:chgData name="Pradnya Patil" userId="e9d1cf5cf5f91fd2" providerId="LiveId" clId="{E628D889-79C5-4012-97EF-BA56C9687723}" dt="2021-11-20T02:10:12.775" v="407" actId="113"/>
        <pc:sldMkLst>
          <pc:docMk/>
          <pc:sldMk cId="664558759" sldId="271"/>
        </pc:sldMkLst>
        <pc:spChg chg="mod">
          <ac:chgData name="Pradnya Patil" userId="e9d1cf5cf5f91fd2" providerId="LiveId" clId="{E628D889-79C5-4012-97EF-BA56C9687723}" dt="2021-11-20T02:10:12.775" v="407" actId="113"/>
          <ac:spMkLst>
            <pc:docMk/>
            <pc:sldMk cId="664558759" sldId="271"/>
            <ac:spMk id="2" creationId="{CBE74FB6-6FDC-4171-980D-DAE205086C9D}"/>
          </ac:spMkLst>
        </pc:spChg>
        <pc:picChg chg="add mod">
          <ac:chgData name="Pradnya Patil" userId="e9d1cf5cf5f91fd2" providerId="LiveId" clId="{E628D889-79C5-4012-97EF-BA56C9687723}" dt="2021-11-20T01:56:33.832" v="274" actId="1076"/>
          <ac:picMkLst>
            <pc:docMk/>
            <pc:sldMk cId="664558759" sldId="271"/>
            <ac:picMk id="3" creationId="{C7CBE502-D2B1-4FDF-B44E-7296BC176536}"/>
          </ac:picMkLst>
        </pc:picChg>
      </pc:sldChg>
      <pc:sldChg chg="del">
        <pc:chgData name="Pradnya Patil" userId="e9d1cf5cf5f91fd2" providerId="LiveId" clId="{E628D889-79C5-4012-97EF-BA56C9687723}" dt="2021-11-20T01:54:25.942" v="273" actId="47"/>
        <pc:sldMkLst>
          <pc:docMk/>
          <pc:sldMk cId="4179568570" sldId="273"/>
        </pc:sldMkLst>
      </pc:sldChg>
      <pc:sldChg chg="addSp delSp modSp add mod setBg modAnim delDesignElem">
        <pc:chgData name="Pradnya Patil" userId="e9d1cf5cf5f91fd2" providerId="LiveId" clId="{E628D889-79C5-4012-97EF-BA56C9687723}" dt="2021-11-20T02:06:04.817" v="406" actId="14100"/>
        <pc:sldMkLst>
          <pc:docMk/>
          <pc:sldMk cId="481986866" sldId="274"/>
        </pc:sldMkLst>
        <pc:spChg chg="mod">
          <ac:chgData name="Pradnya Patil" userId="e9d1cf5cf5f91fd2" providerId="LiveId" clId="{E628D889-79C5-4012-97EF-BA56C9687723}" dt="2021-11-20T02:03:39.946" v="402" actId="20577"/>
          <ac:spMkLst>
            <pc:docMk/>
            <pc:sldMk cId="481986866" sldId="274"/>
            <ac:spMk id="2" creationId="{94609627-DF23-442F-A2CC-8AEA18A5E5D8}"/>
          </ac:spMkLst>
        </pc:spChg>
        <pc:spChg chg="add del">
          <ac:chgData name="Pradnya Patil" userId="e9d1cf5cf5f91fd2" providerId="LiveId" clId="{E628D889-79C5-4012-97EF-BA56C9687723}" dt="2021-11-20T01:48:59.180" v="205" actId="26606"/>
          <ac:spMkLst>
            <pc:docMk/>
            <pc:sldMk cId="481986866" sldId="274"/>
            <ac:spMk id="12" creationId="{70BDD0CE-06A4-404B-8A13-580229C1C923}"/>
          </ac:spMkLst>
        </pc:spChg>
        <pc:spChg chg="add del">
          <ac:chgData name="Pradnya Patil" userId="e9d1cf5cf5f91fd2" providerId="LiveId" clId="{E628D889-79C5-4012-97EF-BA56C9687723}" dt="2021-11-20T01:48:59.180" v="205" actId="26606"/>
          <ac:spMkLst>
            <pc:docMk/>
            <pc:sldMk cId="481986866" sldId="274"/>
            <ac:spMk id="14" creationId="{EE9899FA-8881-472C-AA59-D08A89CA8AEF}"/>
          </ac:spMkLst>
        </pc:spChg>
        <pc:spChg chg="add del">
          <ac:chgData name="Pradnya Patil" userId="e9d1cf5cf5f91fd2" providerId="LiveId" clId="{E628D889-79C5-4012-97EF-BA56C9687723}" dt="2021-11-20T01:48:59.180" v="205" actId="26606"/>
          <ac:spMkLst>
            <pc:docMk/>
            <pc:sldMk cId="481986866" sldId="274"/>
            <ac:spMk id="16" creationId="{080B7D90-3DF1-4514-B26D-616BE35553C9}"/>
          </ac:spMkLst>
        </pc:spChg>
        <pc:spChg chg="add del">
          <ac:chgData name="Pradnya Patil" userId="e9d1cf5cf5f91fd2" providerId="LiveId" clId="{E628D889-79C5-4012-97EF-BA56C9687723}" dt="2021-11-20T01:51:26.283" v="235" actId="26606"/>
          <ac:spMkLst>
            <pc:docMk/>
            <pc:sldMk cId="481986866" sldId="274"/>
            <ac:spMk id="18" creationId="{022BDE4A-8A20-4A69-9C5A-581C82036A4D}"/>
          </ac:spMkLst>
        </pc:spChg>
        <pc:spChg chg="add del">
          <ac:chgData name="Pradnya Patil" userId="e9d1cf5cf5f91fd2" providerId="LiveId" clId="{E628D889-79C5-4012-97EF-BA56C9687723}" dt="2021-11-20T01:59:03.329" v="368"/>
          <ac:spMkLst>
            <pc:docMk/>
            <pc:sldMk cId="481986866" sldId="274"/>
            <ac:spMk id="23" creationId="{022BDE4A-8A20-4A69-9C5A-581C82036A4D}"/>
          </ac:spMkLst>
        </pc:spChg>
        <pc:spChg chg="del">
          <ac:chgData name="Pradnya Patil" userId="e9d1cf5cf5f91fd2" providerId="LiveId" clId="{E628D889-79C5-4012-97EF-BA56C9687723}" dt="2021-11-20T01:48:33.756" v="200"/>
          <ac:spMkLst>
            <pc:docMk/>
            <pc:sldMk cId="481986866" sldId="274"/>
            <ac:spMk id="44" creationId="{022BDE4A-8A20-4A69-9C5A-581C82036A4D}"/>
          </ac:spMkLst>
        </pc:spChg>
        <pc:picChg chg="del mod ord">
          <ac:chgData name="Pradnya Patil" userId="e9d1cf5cf5f91fd2" providerId="LiveId" clId="{E628D889-79C5-4012-97EF-BA56C9687723}" dt="2021-11-20T01:49:31.992" v="207" actId="478"/>
          <ac:picMkLst>
            <pc:docMk/>
            <pc:sldMk cId="481986866" sldId="274"/>
            <ac:picMk id="6" creationId="{0F55F95E-A2FE-474F-BA73-79A1A8B018F8}"/>
          </ac:picMkLst>
        </pc:picChg>
        <pc:picChg chg="add mod">
          <ac:chgData name="Pradnya Patil" userId="e9d1cf5cf5f91fd2" providerId="LiveId" clId="{E628D889-79C5-4012-97EF-BA56C9687723}" dt="2021-11-20T02:06:04.817" v="406" actId="14100"/>
          <ac:picMkLst>
            <pc:docMk/>
            <pc:sldMk cId="481986866" sldId="274"/>
            <ac:picMk id="7" creationId="{8AB923DC-C061-4289-BDD1-95D0885034D0}"/>
          </ac:picMkLst>
        </pc:picChg>
        <pc:picChg chg="del mod">
          <ac:chgData name="Pradnya Patil" userId="e9d1cf5cf5f91fd2" providerId="LiveId" clId="{E628D889-79C5-4012-97EF-BA56C9687723}" dt="2021-11-20T01:48:51.157" v="202" actId="478"/>
          <ac:picMkLst>
            <pc:docMk/>
            <pc:sldMk cId="481986866" sldId="274"/>
            <ac:picMk id="10" creationId="{F4F72C50-8974-4C93-BFBB-2FBE6DD72AEA}"/>
          </ac:picMkLst>
        </pc:picChg>
        <pc:picChg chg="add mod">
          <ac:chgData name="Pradnya Patil" userId="e9d1cf5cf5f91fd2" providerId="LiveId" clId="{E628D889-79C5-4012-97EF-BA56C9687723}" dt="2021-11-20T02:06:03.975" v="405" actId="1076"/>
          <ac:picMkLst>
            <pc:docMk/>
            <pc:sldMk cId="481986866" sldId="274"/>
            <ac:picMk id="11" creationId="{E0D225D9-ABF2-4D3A-B569-7E8C0A91FD1D}"/>
          </ac:picMkLst>
        </pc:picChg>
      </pc:sldChg>
    </pc:docChg>
  </pc:docChgLst>
  <pc:docChgLst>
    <pc:chgData name="Parekh, Heta D" userId="S::hparekh2@calstatela.edu::dcc33a10-b782-4262-8ce4-ab39ab73ab23" providerId="AD" clId="Web-{5CD6B001-135B-40EA-9008-D14B8AC1E476}"/>
    <pc:docChg chg="modSld">
      <pc:chgData name="Parekh, Heta D" userId="S::hparekh2@calstatela.edu::dcc33a10-b782-4262-8ce4-ab39ab73ab23" providerId="AD" clId="Web-{5CD6B001-135B-40EA-9008-D14B8AC1E476}" dt="2021-11-17T02:57:05.115" v="239" actId="20577"/>
      <pc:docMkLst>
        <pc:docMk/>
      </pc:docMkLst>
      <pc:sldChg chg="modSp">
        <pc:chgData name="Parekh, Heta D" userId="S::hparekh2@calstatela.edu::dcc33a10-b782-4262-8ce4-ab39ab73ab23" providerId="AD" clId="Web-{5CD6B001-135B-40EA-9008-D14B8AC1E476}" dt="2021-11-17T02:48:27.398" v="99" actId="20577"/>
        <pc:sldMkLst>
          <pc:docMk/>
          <pc:sldMk cId="3678922727" sldId="257"/>
        </pc:sldMkLst>
        <pc:spChg chg="mod">
          <ac:chgData name="Parekh, Heta D" userId="S::hparekh2@calstatela.edu::dcc33a10-b782-4262-8ce4-ab39ab73ab23" providerId="AD" clId="Web-{5CD6B001-135B-40EA-9008-D14B8AC1E476}" dt="2021-11-17T02:48:27.398" v="99" actId="20577"/>
          <ac:spMkLst>
            <pc:docMk/>
            <pc:sldMk cId="3678922727" sldId="257"/>
            <ac:spMk id="3" creationId="{BDC06607-8013-440C-B5B5-E922895AC2F1}"/>
          </ac:spMkLst>
        </pc:spChg>
      </pc:sldChg>
      <pc:sldChg chg="modSp">
        <pc:chgData name="Parekh, Heta D" userId="S::hparekh2@calstatela.edu::dcc33a10-b782-4262-8ce4-ab39ab73ab23" providerId="AD" clId="Web-{5CD6B001-135B-40EA-9008-D14B8AC1E476}" dt="2021-11-17T02:57:05.115" v="239" actId="20577"/>
        <pc:sldMkLst>
          <pc:docMk/>
          <pc:sldMk cId="743919134" sldId="259"/>
        </pc:sldMkLst>
        <pc:spChg chg="mod">
          <ac:chgData name="Parekh, Heta D" userId="S::hparekh2@calstatela.edu::dcc33a10-b782-4262-8ce4-ab39ab73ab23" providerId="AD" clId="Web-{5CD6B001-135B-40EA-9008-D14B8AC1E476}" dt="2021-11-17T02:57:05.115" v="239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Patil, Pradnya S" userId="S::ppatil9@calstatela.edu::fe1249ba-e5a3-4407-b814-840d400696a5" providerId="AD" clId="Web-{50F2F6CF-A751-44E9-9CF6-854F600DD1AF}"/>
    <pc:docChg chg="addSld modSld">
      <pc:chgData name="Patil, Pradnya S" userId="S::ppatil9@calstatela.edu::fe1249ba-e5a3-4407-b814-840d400696a5" providerId="AD" clId="Web-{50F2F6CF-A751-44E9-9CF6-854F600DD1AF}" dt="2021-11-18T03:46:34.383" v="9"/>
      <pc:docMkLst>
        <pc:docMk/>
      </pc:docMkLst>
      <pc:sldChg chg="addSp delSp modSp">
        <pc:chgData name="Patil, Pradnya S" userId="S::ppatil9@calstatela.edu::fe1249ba-e5a3-4407-b814-840d400696a5" providerId="AD" clId="Web-{50F2F6CF-A751-44E9-9CF6-854F600DD1AF}" dt="2021-11-18T03:46:34.383" v="9"/>
        <pc:sldMkLst>
          <pc:docMk/>
          <pc:sldMk cId="664558759" sldId="271"/>
        </pc:sldMkLst>
        <pc:spChg chg="del">
          <ac:chgData name="Patil, Pradnya S" userId="S::ppatil9@calstatela.edu::fe1249ba-e5a3-4407-b814-840d400696a5" providerId="AD" clId="Web-{50F2F6CF-A751-44E9-9CF6-854F600DD1AF}" dt="2021-11-18T03:31:58.353" v="0"/>
          <ac:spMkLst>
            <pc:docMk/>
            <pc:sldMk cId="664558759" sldId="271"/>
            <ac:spMk id="3" creationId="{8BC1A7C3-4D3D-4D86-A4EA-6F75B238B3A4}"/>
          </ac:spMkLst>
        </pc:spChg>
        <pc:picChg chg="add del mod">
          <ac:chgData name="Patil, Pradnya S" userId="S::ppatil9@calstatela.edu::fe1249ba-e5a3-4407-b814-840d400696a5" providerId="AD" clId="Web-{50F2F6CF-A751-44E9-9CF6-854F600DD1AF}" dt="2021-11-18T03:43:43.890" v="7"/>
          <ac:picMkLst>
            <pc:docMk/>
            <pc:sldMk cId="664558759" sldId="271"/>
            <ac:picMk id="4" creationId="{505F14D0-2F03-4AF2-98D5-2186406DFA6E}"/>
          </ac:picMkLst>
        </pc:picChg>
        <pc:picChg chg="add del mod">
          <ac:chgData name="Patil, Pradnya S" userId="S::ppatil9@calstatela.edu::fe1249ba-e5a3-4407-b814-840d400696a5" providerId="AD" clId="Web-{50F2F6CF-A751-44E9-9CF6-854F600DD1AF}" dt="2021-11-18T03:46:34.383" v="9"/>
          <ac:picMkLst>
            <pc:docMk/>
            <pc:sldMk cId="664558759" sldId="271"/>
            <ac:picMk id="5" creationId="{6FD8E209-DA66-4285-A788-AB4D970A0402}"/>
          </ac:picMkLst>
        </pc:picChg>
      </pc:sldChg>
      <pc:sldChg chg="addSp delSp modSp new">
        <pc:chgData name="Patil, Pradnya S" userId="S::ppatil9@calstatela.edu::fe1249ba-e5a3-4407-b814-840d400696a5" providerId="AD" clId="Web-{50F2F6CF-A751-44E9-9CF6-854F600DD1AF}" dt="2021-11-18T03:42:36.152" v="5"/>
        <pc:sldMkLst>
          <pc:docMk/>
          <pc:sldMk cId="4179568570" sldId="273"/>
        </pc:sldMkLst>
        <pc:spChg chg="add del">
          <ac:chgData name="Patil, Pradnya S" userId="S::ppatil9@calstatela.edu::fe1249ba-e5a3-4407-b814-840d400696a5" providerId="AD" clId="Web-{50F2F6CF-A751-44E9-9CF6-854F600DD1AF}" dt="2021-11-18T03:42:36.152" v="5"/>
          <ac:spMkLst>
            <pc:docMk/>
            <pc:sldMk cId="4179568570" sldId="273"/>
            <ac:spMk id="3" creationId="{4A74451A-5C58-4A70-A935-5647B5D51916}"/>
          </ac:spMkLst>
        </pc:spChg>
        <pc:picChg chg="add del mod ord">
          <ac:chgData name="Patil, Pradnya S" userId="S::ppatil9@calstatela.edu::fe1249ba-e5a3-4407-b814-840d400696a5" providerId="AD" clId="Web-{50F2F6CF-A751-44E9-9CF6-854F600DD1AF}" dt="2021-11-18T03:42:14.151" v="3"/>
          <ac:picMkLst>
            <pc:docMk/>
            <pc:sldMk cId="4179568570" sldId="273"/>
            <ac:picMk id="4" creationId="{17137184-0913-417A-85D4-5D9559FBE984}"/>
          </ac:picMkLst>
        </pc:picChg>
        <pc:picChg chg="add del mod ord">
          <ac:chgData name="Patil, Pradnya S" userId="S::ppatil9@calstatela.edu::fe1249ba-e5a3-4407-b814-840d400696a5" providerId="AD" clId="Web-{50F2F6CF-A751-44E9-9CF6-854F600DD1AF}" dt="2021-11-18T03:42:36.152" v="5"/>
          <ac:picMkLst>
            <pc:docMk/>
            <pc:sldMk cId="4179568570" sldId="273"/>
            <ac:picMk id="5" creationId="{4CCC387A-D110-4D31-A214-8A994442B4B2}"/>
          </ac:picMkLst>
        </pc:picChg>
      </pc:sldChg>
    </pc:docChg>
  </pc:docChgLst>
  <pc:docChgLst>
    <pc:chgData name="Madhup, Pooja" userId="S::pmadhup@calstatela.edu::2006dad4-0d81-4b2d-889a-3cccc5789848" providerId="AD" clId="Web-{8632528B-02D9-4799-BDEB-0D1B3F457B49}"/>
    <pc:docChg chg="addSld modSld">
      <pc:chgData name="Madhup, Pooja" userId="S::pmadhup@calstatela.edu::2006dad4-0d81-4b2d-889a-3cccc5789848" providerId="AD" clId="Web-{8632528B-02D9-4799-BDEB-0D1B3F457B49}" dt="2021-11-16T23:19:24.493" v="4" actId="20577"/>
      <pc:docMkLst>
        <pc:docMk/>
      </pc:docMkLst>
      <pc:sldChg chg="modSp new">
        <pc:chgData name="Madhup, Pooja" userId="S::pmadhup@calstatela.edu::2006dad4-0d81-4b2d-889a-3cccc5789848" providerId="AD" clId="Web-{8632528B-02D9-4799-BDEB-0D1B3F457B49}" dt="2021-11-16T23:19:24.493" v="4" actId="20577"/>
        <pc:sldMkLst>
          <pc:docMk/>
          <pc:sldMk cId="53889929" sldId="272"/>
        </pc:sldMkLst>
        <pc:spChg chg="mod">
          <ac:chgData name="Madhup, Pooja" userId="S::pmadhup@calstatela.edu::2006dad4-0d81-4b2d-889a-3cccc5789848" providerId="AD" clId="Web-{8632528B-02D9-4799-BDEB-0D1B3F457B49}" dt="2021-11-16T23:19:24.493" v="4" actId="20577"/>
          <ac:spMkLst>
            <pc:docMk/>
            <pc:sldMk cId="53889929" sldId="272"/>
            <ac:spMk id="2" creationId="{43735802-DF3C-491F-B871-370302A37011}"/>
          </ac:spMkLst>
        </pc:spChg>
      </pc:sldChg>
    </pc:docChg>
  </pc:docChgLst>
  <pc:docChgLst>
    <pc:chgData name="Pradnya Patil" userId="e9d1cf5cf5f91fd2" providerId="LiveId" clId="{A1C8D030-22BE-45A3-9049-9350B55D5261}"/>
    <pc:docChg chg="undo custSel addSld delSld modSld sldOrd">
      <pc:chgData name="Pradnya Patil" userId="e9d1cf5cf5f91fd2" providerId="LiveId" clId="{A1C8D030-22BE-45A3-9049-9350B55D5261}" dt="2021-11-12T07:32:14.445" v="2010" actId="1076"/>
      <pc:docMkLst>
        <pc:docMk/>
      </pc:docMkLst>
      <pc:sldChg chg="addSp delSp modSp mod setBg setClrOvrMap">
        <pc:chgData name="Pradnya Patil" userId="e9d1cf5cf5f91fd2" providerId="LiveId" clId="{A1C8D030-22BE-45A3-9049-9350B55D5261}" dt="2021-11-12T01:41:11.682" v="101" actId="27636"/>
        <pc:sldMkLst>
          <pc:docMk/>
          <pc:sldMk cId="3678922727" sldId="257"/>
        </pc:sldMkLst>
        <pc:spChg chg="mod">
          <ac:chgData name="Pradnya Patil" userId="e9d1cf5cf5f91fd2" providerId="LiveId" clId="{A1C8D030-22BE-45A3-9049-9350B55D5261}" dt="2021-11-12T01:41:11.682" v="101" actId="27636"/>
          <ac:spMkLst>
            <pc:docMk/>
            <pc:sldMk cId="3678922727" sldId="257"/>
            <ac:spMk id="3" creationId="{BDC06607-8013-440C-B5B5-E922895AC2F1}"/>
          </ac:spMkLst>
        </pc:spChg>
        <pc:spChg chg="add del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16" creationId="{04812C46-200A-4DEB-A05E-3ED6C68C2387}"/>
          </ac:spMkLst>
        </pc:spChg>
        <pc:spChg chg="add del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18" creationId="{D1EA859B-E555-4109-94F3-6700E046E008}"/>
          </ac:spMkLst>
        </pc:spChg>
        <pc:spChg chg="add del">
          <ac:chgData name="Pradnya Patil" userId="e9d1cf5cf5f91fd2" providerId="LiveId" clId="{A1C8D030-22BE-45A3-9049-9350B55D5261}" dt="2021-11-12T01:40:36.373" v="94" actId="26606"/>
          <ac:spMkLst>
            <pc:docMk/>
            <pc:sldMk cId="3678922727" sldId="257"/>
            <ac:spMk id="23" creationId="{04812C46-200A-4DEB-A05E-3ED6C68C2387}"/>
          </ac:spMkLst>
        </pc:spChg>
        <pc:spChg chg="add del">
          <ac:chgData name="Pradnya Patil" userId="e9d1cf5cf5f91fd2" providerId="LiveId" clId="{A1C8D030-22BE-45A3-9049-9350B55D5261}" dt="2021-11-12T01:40:36.373" v="94" actId="26606"/>
          <ac:spMkLst>
            <pc:docMk/>
            <pc:sldMk cId="3678922727" sldId="257"/>
            <ac:spMk id="25" creationId="{D1EA859B-E555-4109-94F3-6700E046E008}"/>
          </ac:spMkLst>
        </pc:spChg>
        <pc:spChg chg="add del">
          <ac:chgData name="Pradnya Patil" userId="e9d1cf5cf5f91fd2" providerId="LiveId" clId="{A1C8D030-22BE-45A3-9049-9350B55D5261}" dt="2021-11-12T01:40:51.428" v="96" actId="26606"/>
          <ac:spMkLst>
            <pc:docMk/>
            <pc:sldMk cId="3678922727" sldId="257"/>
            <ac:spMk id="27" creationId="{5E8D2E83-FB3A-40E7-A9E5-7AB389D612B4}"/>
          </ac:spMkLst>
        </pc:spChg>
        <pc:spChg chg="add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29" creationId="{04812C46-200A-4DEB-A05E-3ED6C68C2387}"/>
          </ac:spMkLst>
        </pc:spChg>
        <pc:spChg chg="add">
          <ac:chgData name="Pradnya Patil" userId="e9d1cf5cf5f91fd2" providerId="LiveId" clId="{A1C8D030-22BE-45A3-9049-9350B55D5261}" dt="2021-11-12T01:40:51.449" v="97" actId="26606"/>
          <ac:spMkLst>
            <pc:docMk/>
            <pc:sldMk cId="3678922727" sldId="257"/>
            <ac:spMk id="30" creationId="{D1EA859B-E555-4109-94F3-6700E046E008}"/>
          </ac:spMkLst>
        </pc:spChg>
        <pc:picChg chg="mod">
          <ac:chgData name="Pradnya Patil" userId="e9d1cf5cf5f91fd2" providerId="LiveId" clId="{A1C8D030-22BE-45A3-9049-9350B55D5261}" dt="2021-11-12T01:40:51.449" v="97" actId="26606"/>
          <ac:picMkLst>
            <pc:docMk/>
            <pc:sldMk cId="3678922727" sldId="257"/>
            <ac:picMk id="4" creationId="{81E4E835-C212-4D21-AAA8-5D24969F9021}"/>
          </ac:picMkLst>
        </pc:picChg>
      </pc:sldChg>
      <pc:sldChg chg="addSp delSp modSp mod">
        <pc:chgData name="Pradnya Patil" userId="e9d1cf5cf5f91fd2" providerId="LiveId" clId="{A1C8D030-22BE-45A3-9049-9350B55D5261}" dt="2021-11-12T07:32:14.445" v="2010" actId="1076"/>
        <pc:sldMkLst>
          <pc:docMk/>
          <pc:sldMk cId="362255597" sldId="258"/>
        </pc:sldMkLst>
        <pc:spChg chg="mod">
          <ac:chgData name="Pradnya Patil" userId="e9d1cf5cf5f91fd2" providerId="LiveId" clId="{A1C8D030-22BE-45A3-9049-9350B55D5261}" dt="2021-11-12T07:29:18.789" v="2007" actId="113"/>
          <ac:spMkLst>
            <pc:docMk/>
            <pc:sldMk cId="362255597" sldId="258"/>
            <ac:spMk id="2" creationId="{9B523A17-D7F6-4E40-AC61-3568255FDE85}"/>
          </ac:spMkLst>
        </pc:spChg>
        <pc:spChg chg="del mod">
          <ac:chgData name="Pradnya Patil" userId="e9d1cf5cf5f91fd2" providerId="LiveId" clId="{A1C8D030-22BE-45A3-9049-9350B55D5261}" dt="2021-11-12T01:47:36.990" v="118" actId="22"/>
          <ac:spMkLst>
            <pc:docMk/>
            <pc:sldMk cId="362255597" sldId="258"/>
            <ac:spMk id="3" creationId="{F2416304-F50F-4F83-9FC0-75CB95E35B2C}"/>
          </ac:spMkLst>
        </pc:spChg>
        <pc:spChg chg="add mod">
          <ac:chgData name="Pradnya Patil" userId="e9d1cf5cf5f91fd2" providerId="LiveId" clId="{A1C8D030-22BE-45A3-9049-9350B55D5261}" dt="2021-11-12T01:50:16.434" v="183" actId="255"/>
          <ac:spMkLst>
            <pc:docMk/>
            <pc:sldMk cId="362255597" sldId="258"/>
            <ac:spMk id="9" creationId="{1621E4B2-D363-4873-932C-B4297A823DD8}"/>
          </ac:spMkLst>
        </pc:spChg>
        <pc:spChg chg="add mod">
          <ac:chgData name="Pradnya Patil" userId="e9d1cf5cf5f91fd2" providerId="LiveId" clId="{A1C8D030-22BE-45A3-9049-9350B55D5261}" dt="2021-11-12T01:49:42.450" v="157" actId="255"/>
          <ac:spMkLst>
            <pc:docMk/>
            <pc:sldMk cId="362255597" sldId="258"/>
            <ac:spMk id="11" creationId="{C06DE710-A7AE-4B17-9B1A-184719C0C40A}"/>
          </ac:spMkLst>
        </pc:spChg>
        <pc:spChg chg="add mod">
          <ac:chgData name="Pradnya Patil" userId="e9d1cf5cf5f91fd2" providerId="LiveId" clId="{A1C8D030-22BE-45A3-9049-9350B55D5261}" dt="2021-11-12T07:22:03.758" v="1970" actId="1076"/>
          <ac:spMkLst>
            <pc:docMk/>
            <pc:sldMk cId="362255597" sldId="258"/>
            <ac:spMk id="12" creationId="{1CCD5D35-B63E-42D7-BD7E-7CB6AE62A821}"/>
          </ac:spMkLst>
        </pc:spChg>
        <pc:spChg chg="add mod">
          <ac:chgData name="Pradnya Patil" userId="e9d1cf5cf5f91fd2" providerId="LiveId" clId="{A1C8D030-22BE-45A3-9049-9350B55D5261}" dt="2021-11-12T07:22:15.755" v="1971" actId="14100"/>
          <ac:spMkLst>
            <pc:docMk/>
            <pc:sldMk cId="362255597" sldId="258"/>
            <ac:spMk id="13" creationId="{22C8C89E-A003-47D9-B405-486E6E38F3D3}"/>
          </ac:spMkLst>
        </pc:spChg>
        <pc:picChg chg="add mod ord">
          <ac:chgData name="Pradnya Patil" userId="e9d1cf5cf5f91fd2" providerId="LiveId" clId="{A1C8D030-22BE-45A3-9049-9350B55D5261}" dt="2021-11-12T01:47:53.596" v="123" actId="14100"/>
          <ac:picMkLst>
            <pc:docMk/>
            <pc:sldMk cId="362255597" sldId="258"/>
            <ac:picMk id="5" creationId="{A615D1B3-88FF-40E5-9379-E8025302AF39}"/>
          </ac:picMkLst>
        </pc:picChg>
        <pc:picChg chg="add mod">
          <ac:chgData name="Pradnya Patil" userId="e9d1cf5cf5f91fd2" providerId="LiveId" clId="{A1C8D030-22BE-45A3-9049-9350B55D5261}" dt="2021-11-12T01:48:03.225" v="125" actId="1076"/>
          <ac:picMkLst>
            <pc:docMk/>
            <pc:sldMk cId="362255597" sldId="258"/>
            <ac:picMk id="6" creationId="{30478CA4-CFA3-4332-9774-E43137C0134A}"/>
          </ac:picMkLst>
        </pc:picChg>
        <pc:picChg chg="add mod">
          <ac:chgData name="Pradnya Patil" userId="e9d1cf5cf5f91fd2" providerId="LiveId" clId="{A1C8D030-22BE-45A3-9049-9350B55D5261}" dt="2021-11-12T01:48:12.686" v="128" actId="1076"/>
          <ac:picMkLst>
            <pc:docMk/>
            <pc:sldMk cId="362255597" sldId="258"/>
            <ac:picMk id="7" creationId="{79F264AF-299B-4123-AA0A-8FA6B375B43E}"/>
          </ac:picMkLst>
        </pc:picChg>
        <pc:picChg chg="add mod">
          <ac:chgData name="Pradnya Patil" userId="e9d1cf5cf5f91fd2" providerId="LiveId" clId="{A1C8D030-22BE-45A3-9049-9350B55D5261}" dt="2021-11-12T01:48:18.699" v="130" actId="1076"/>
          <ac:picMkLst>
            <pc:docMk/>
            <pc:sldMk cId="362255597" sldId="258"/>
            <ac:picMk id="8" creationId="{12E33D89-C868-4B6C-911E-2FF3D82BE14D}"/>
          </ac:picMkLst>
        </pc:picChg>
        <pc:picChg chg="add del mod">
          <ac:chgData name="Pradnya Patil" userId="e9d1cf5cf5f91fd2" providerId="LiveId" clId="{A1C8D030-22BE-45A3-9049-9350B55D5261}" dt="2021-11-12T01:49:16.282" v="150" actId="478"/>
          <ac:picMkLst>
            <pc:docMk/>
            <pc:sldMk cId="362255597" sldId="258"/>
            <ac:picMk id="10" creationId="{93BB6E8C-0F09-47B3-86B6-0752A65D2F56}"/>
          </ac:picMkLst>
        </pc:picChg>
        <pc:picChg chg="add mod">
          <ac:chgData name="Pradnya Patil" userId="e9d1cf5cf5f91fd2" providerId="LiveId" clId="{A1C8D030-22BE-45A3-9049-9350B55D5261}" dt="2021-11-12T07:32:14.445" v="2010" actId="1076"/>
          <ac:picMkLst>
            <pc:docMk/>
            <pc:sldMk cId="362255597" sldId="258"/>
            <ac:picMk id="15" creationId="{F71233A7-B20F-40FA-8BD7-69BB85BB1EBF}"/>
          </ac:picMkLst>
        </pc:picChg>
      </pc:sldChg>
      <pc:sldChg chg="addSp delSp modSp new mod">
        <pc:chgData name="Pradnya Patil" userId="e9d1cf5cf5f91fd2" providerId="LiveId" clId="{A1C8D030-22BE-45A3-9049-9350B55D5261}" dt="2021-11-12T01:53:34.699" v="254" actId="20577"/>
        <pc:sldMkLst>
          <pc:docMk/>
          <pc:sldMk cId="743919134" sldId="259"/>
        </pc:sldMkLst>
        <pc:spChg chg="mod">
          <ac:chgData name="Pradnya Patil" userId="e9d1cf5cf5f91fd2" providerId="LiveId" clId="{A1C8D030-22BE-45A3-9049-9350B55D5261}" dt="2021-11-12T01:53:34.699" v="254" actId="20577"/>
          <ac:spMkLst>
            <pc:docMk/>
            <pc:sldMk cId="743919134" sldId="259"/>
            <ac:spMk id="2" creationId="{16025A1F-FF7B-4FDA-A829-88FE5F7D7E57}"/>
          </ac:spMkLst>
        </pc:spChg>
        <pc:spChg chg="del">
          <ac:chgData name="Pradnya Patil" userId="e9d1cf5cf5f91fd2" providerId="LiveId" clId="{A1C8D030-22BE-45A3-9049-9350B55D5261}" dt="2021-11-12T01:53:14.559" v="240" actId="22"/>
          <ac:spMkLst>
            <pc:docMk/>
            <pc:sldMk cId="743919134" sldId="259"/>
            <ac:spMk id="3" creationId="{04A5854C-9731-4B50-8DD4-7BB6C8C7FB5D}"/>
          </ac:spMkLst>
        </pc:spChg>
        <pc:spChg chg="add mod">
          <ac:chgData name="Pradnya Patil" userId="e9d1cf5cf5f91fd2" providerId="LiveId" clId="{A1C8D030-22BE-45A3-9049-9350B55D5261}" dt="2021-11-12T01:53:25.903" v="241" actId="478"/>
          <ac:spMkLst>
            <pc:docMk/>
            <pc:sldMk cId="743919134" sldId="259"/>
            <ac:spMk id="7" creationId="{E00286C7-9A31-40CD-B840-E4C10433B4BA}"/>
          </ac:spMkLst>
        </pc:spChg>
        <pc:picChg chg="add del mod ord">
          <ac:chgData name="Pradnya Patil" userId="e9d1cf5cf5f91fd2" providerId="LiveId" clId="{A1C8D030-22BE-45A3-9049-9350B55D5261}" dt="2021-11-12T01:53:25.903" v="241" actId="478"/>
          <ac:picMkLst>
            <pc:docMk/>
            <pc:sldMk cId="743919134" sldId="259"/>
            <ac:picMk id="5" creationId="{A5CA0FE7-7265-4007-9FC7-C2EDD8CA29C5}"/>
          </ac:picMkLst>
        </pc:picChg>
      </pc:sldChg>
      <pc:sldChg chg="addSp delSp modSp new mod">
        <pc:chgData name="Pradnya Patil" userId="e9d1cf5cf5f91fd2" providerId="LiveId" clId="{A1C8D030-22BE-45A3-9049-9350B55D5261}" dt="2021-11-12T07:28:57.872" v="2004" actId="113"/>
        <pc:sldMkLst>
          <pc:docMk/>
          <pc:sldMk cId="824729023" sldId="260"/>
        </pc:sldMkLst>
        <pc:spChg chg="mod">
          <ac:chgData name="Pradnya Patil" userId="e9d1cf5cf5f91fd2" providerId="LiveId" clId="{A1C8D030-22BE-45A3-9049-9350B55D5261}" dt="2021-11-12T07:28:57.872" v="2004" actId="113"/>
          <ac:spMkLst>
            <pc:docMk/>
            <pc:sldMk cId="824729023" sldId="260"/>
            <ac:spMk id="2" creationId="{EBE7FC21-72F3-4081-81E5-9CCF94A917A4}"/>
          </ac:spMkLst>
        </pc:spChg>
        <pc:spChg chg="del mod">
          <ac:chgData name="Pradnya Patil" userId="e9d1cf5cf5f91fd2" providerId="LiveId" clId="{A1C8D030-22BE-45A3-9049-9350B55D5261}" dt="2021-11-12T02:00:52.409" v="279" actId="478"/>
          <ac:spMkLst>
            <pc:docMk/>
            <pc:sldMk cId="824729023" sldId="260"/>
            <ac:spMk id="3" creationId="{6AE8B4D5-04CA-4038-BCCB-8E68BFC52573}"/>
          </ac:spMkLst>
        </pc:spChg>
        <pc:picChg chg="add mod">
          <ac:chgData name="Pradnya Patil" userId="e9d1cf5cf5f91fd2" providerId="LiveId" clId="{A1C8D030-22BE-45A3-9049-9350B55D5261}" dt="2021-11-12T02:47:51.577" v="285" actId="1076"/>
          <ac:picMkLst>
            <pc:docMk/>
            <pc:sldMk cId="824729023" sldId="260"/>
            <ac:picMk id="5" creationId="{2367EA1D-89FC-4339-AA63-5B8E07F8051D}"/>
          </ac:picMkLst>
        </pc:picChg>
        <pc:picChg chg="add mod">
          <ac:chgData name="Pradnya Patil" userId="e9d1cf5cf5f91fd2" providerId="LiveId" clId="{A1C8D030-22BE-45A3-9049-9350B55D5261}" dt="2021-11-12T07:28:32.958" v="2003" actId="14100"/>
          <ac:picMkLst>
            <pc:docMk/>
            <pc:sldMk cId="824729023" sldId="260"/>
            <ac:picMk id="7" creationId="{7A8FF7DC-6E80-438B-827C-9AB7B673EE4B}"/>
          </ac:picMkLst>
        </pc:picChg>
      </pc:sldChg>
      <pc:sldChg chg="addSp delSp modSp new mod">
        <pc:chgData name="Pradnya Patil" userId="e9d1cf5cf5f91fd2" providerId="LiveId" clId="{A1C8D030-22BE-45A3-9049-9350B55D5261}" dt="2021-11-12T07:29:03.058" v="2005" actId="113"/>
        <pc:sldMkLst>
          <pc:docMk/>
          <pc:sldMk cId="684009484" sldId="261"/>
        </pc:sldMkLst>
        <pc:spChg chg="mod">
          <ac:chgData name="Pradnya Patil" userId="e9d1cf5cf5f91fd2" providerId="LiveId" clId="{A1C8D030-22BE-45A3-9049-9350B55D5261}" dt="2021-11-12T07:29:03.058" v="2005" actId="113"/>
          <ac:spMkLst>
            <pc:docMk/>
            <pc:sldMk cId="684009484" sldId="261"/>
            <ac:spMk id="2" creationId="{622F6FE5-5B2B-48E8-B450-510A523381CC}"/>
          </ac:spMkLst>
        </pc:spChg>
        <pc:spChg chg="del">
          <ac:chgData name="Pradnya Patil" userId="e9d1cf5cf5f91fd2" providerId="LiveId" clId="{A1C8D030-22BE-45A3-9049-9350B55D5261}" dt="2021-11-12T02:48:12.188" v="313" actId="478"/>
          <ac:spMkLst>
            <pc:docMk/>
            <pc:sldMk cId="684009484" sldId="261"/>
            <ac:spMk id="3" creationId="{C66F295C-C89D-49C5-87AF-9D14892B932A}"/>
          </ac:spMkLst>
        </pc:spChg>
        <pc:spChg chg="add del mod">
          <ac:chgData name="Pradnya Patil" userId="e9d1cf5cf5f91fd2" providerId="LiveId" clId="{A1C8D030-22BE-45A3-9049-9350B55D5261}" dt="2021-11-12T06:05:42.598" v="328" actId="478"/>
          <ac:spMkLst>
            <pc:docMk/>
            <pc:sldMk cId="684009484" sldId="261"/>
            <ac:spMk id="7" creationId="{D3F89616-017C-4F29-A3D4-03E9A1D44337}"/>
          </ac:spMkLst>
        </pc:spChg>
        <pc:graphicFrameChg chg="add del mod modGraphic">
          <ac:chgData name="Pradnya Patil" userId="e9d1cf5cf5f91fd2" providerId="LiveId" clId="{A1C8D030-22BE-45A3-9049-9350B55D5261}" dt="2021-11-12T06:03:12.839" v="320" actId="478"/>
          <ac:graphicFrameMkLst>
            <pc:docMk/>
            <pc:sldMk cId="684009484" sldId="261"/>
            <ac:graphicFrameMk id="4" creationId="{429EFF9D-4F30-466B-9552-6AF8C923644F}"/>
          </ac:graphicFrameMkLst>
        </pc:graphicFrameChg>
        <pc:graphicFrameChg chg="add del mod modGraphic">
          <ac:chgData name="Pradnya Patil" userId="e9d1cf5cf5f91fd2" providerId="LiveId" clId="{A1C8D030-22BE-45A3-9049-9350B55D5261}" dt="2021-11-12T06:04:39.542" v="323" actId="478"/>
          <ac:graphicFrameMkLst>
            <pc:docMk/>
            <pc:sldMk cId="684009484" sldId="261"/>
            <ac:graphicFrameMk id="5" creationId="{D0D1C10C-10A6-40A9-843F-19D81B343213}"/>
          </ac:graphicFrameMkLst>
        </pc:graphicFrameChg>
        <pc:graphicFrameChg chg="add del mod modGraphic">
          <ac:chgData name="Pradnya Patil" userId="e9d1cf5cf5f91fd2" providerId="LiveId" clId="{A1C8D030-22BE-45A3-9049-9350B55D5261}" dt="2021-11-12T06:05:37.083" v="327" actId="11529"/>
          <ac:graphicFrameMkLst>
            <pc:docMk/>
            <pc:sldMk cId="684009484" sldId="261"/>
            <ac:graphicFrameMk id="6" creationId="{A82E2900-36F8-4B60-98DF-00B909802211}"/>
          </ac:graphicFrameMkLst>
        </pc:graphicFrameChg>
        <pc:graphicFrameChg chg="add del mod modGraphic">
          <ac:chgData name="Pradnya Patil" userId="e9d1cf5cf5f91fd2" providerId="LiveId" clId="{A1C8D030-22BE-45A3-9049-9350B55D5261}" dt="2021-11-12T07:24:23.080" v="1990" actId="108"/>
          <ac:graphicFrameMkLst>
            <pc:docMk/>
            <pc:sldMk cId="684009484" sldId="261"/>
            <ac:graphicFrameMk id="8" creationId="{ABFB2B94-3E57-4455-9EF1-52982C2A07E6}"/>
          </ac:graphicFrameMkLst>
        </pc:graphicFrameChg>
        <pc:graphicFrameChg chg="add del mod modGraphic">
          <ac:chgData name="Pradnya Patil" userId="e9d1cf5cf5f91fd2" providerId="LiveId" clId="{A1C8D030-22BE-45A3-9049-9350B55D5261}" dt="2021-11-12T06:10:58.520" v="577" actId="478"/>
          <ac:graphicFrameMkLst>
            <pc:docMk/>
            <pc:sldMk cId="684009484" sldId="261"/>
            <ac:graphicFrameMk id="9" creationId="{B1CE6E33-E7F2-4953-876D-8199AC9074D2}"/>
          </ac:graphicFrameMkLst>
        </pc:graphicFrameChg>
        <pc:picChg chg="add mod">
          <ac:chgData name="Pradnya Patil" userId="e9d1cf5cf5f91fd2" providerId="LiveId" clId="{A1C8D030-22BE-45A3-9049-9350B55D5261}" dt="2021-11-12T06:41:16.588" v="1111" actId="1076"/>
          <ac:picMkLst>
            <pc:docMk/>
            <pc:sldMk cId="684009484" sldId="261"/>
            <ac:picMk id="11" creationId="{02D94B33-5AF6-496C-BE37-73359E98DBE9}"/>
          </ac:picMkLst>
        </pc:picChg>
        <pc:picChg chg="add mod">
          <ac:chgData name="Pradnya Patil" userId="e9d1cf5cf5f91fd2" providerId="LiveId" clId="{A1C8D030-22BE-45A3-9049-9350B55D5261}" dt="2021-11-12T06:41:22.811" v="1112" actId="1076"/>
          <ac:picMkLst>
            <pc:docMk/>
            <pc:sldMk cId="684009484" sldId="261"/>
            <ac:picMk id="12" creationId="{051104E4-E3C6-4410-8DB0-604C6887A59C}"/>
          </ac:picMkLst>
        </pc:picChg>
        <pc:picChg chg="add mod">
          <ac:chgData name="Pradnya Patil" userId="e9d1cf5cf5f91fd2" providerId="LiveId" clId="{A1C8D030-22BE-45A3-9049-9350B55D5261}" dt="2021-11-12T06:41:34.541" v="1115" actId="1076"/>
          <ac:picMkLst>
            <pc:docMk/>
            <pc:sldMk cId="684009484" sldId="261"/>
            <ac:picMk id="13" creationId="{43DC0D56-247D-4574-A667-6887F5E0113A}"/>
          </ac:picMkLst>
        </pc:picChg>
        <pc:picChg chg="add mod">
          <ac:chgData name="Pradnya Patil" userId="e9d1cf5cf5f91fd2" providerId="LiveId" clId="{A1C8D030-22BE-45A3-9049-9350B55D5261}" dt="2021-11-12T06:41:29.559" v="1114" actId="1076"/>
          <ac:picMkLst>
            <pc:docMk/>
            <pc:sldMk cId="684009484" sldId="261"/>
            <ac:picMk id="14" creationId="{732F434E-3700-4D21-9757-050F46EA4CB3}"/>
          </ac:picMkLst>
        </pc:picChg>
        <pc:picChg chg="add mod">
          <ac:chgData name="Pradnya Patil" userId="e9d1cf5cf5f91fd2" providerId="LiveId" clId="{A1C8D030-22BE-45A3-9049-9350B55D5261}" dt="2021-11-12T06:43:57.671" v="1400" actId="1076"/>
          <ac:picMkLst>
            <pc:docMk/>
            <pc:sldMk cId="684009484" sldId="261"/>
            <ac:picMk id="15" creationId="{C4A23608-9474-4B05-B16C-8D3A4BFEE7B5}"/>
          </ac:picMkLst>
        </pc:picChg>
        <pc:picChg chg="add mod">
          <ac:chgData name="Pradnya Patil" userId="e9d1cf5cf5f91fd2" providerId="LiveId" clId="{A1C8D030-22BE-45A3-9049-9350B55D5261}" dt="2021-11-12T07:26:51.026" v="2000" actId="1076"/>
          <ac:picMkLst>
            <pc:docMk/>
            <pc:sldMk cId="684009484" sldId="261"/>
            <ac:picMk id="17" creationId="{801C8AD3-103D-404D-B4D8-EB6AB4B9700F}"/>
          </ac:picMkLst>
        </pc:picChg>
      </pc:sldChg>
      <pc:sldChg chg="addSp delSp modSp new mod setBg">
        <pc:chgData name="Pradnya Patil" userId="e9d1cf5cf5f91fd2" providerId="LiveId" clId="{A1C8D030-22BE-45A3-9049-9350B55D5261}" dt="2021-11-12T07:29:12.738" v="2006" actId="113"/>
        <pc:sldMkLst>
          <pc:docMk/>
          <pc:sldMk cId="222697995" sldId="262"/>
        </pc:sldMkLst>
        <pc:spChg chg="mod">
          <ac:chgData name="Pradnya Patil" userId="e9d1cf5cf5f91fd2" providerId="LiveId" clId="{A1C8D030-22BE-45A3-9049-9350B55D5261}" dt="2021-11-12T07:29:12.738" v="2006" actId="113"/>
          <ac:spMkLst>
            <pc:docMk/>
            <pc:sldMk cId="222697995" sldId="262"/>
            <ac:spMk id="2" creationId="{94609627-DF23-442F-A2CC-8AEA18A5E5D8}"/>
          </ac:spMkLst>
        </pc:spChg>
        <pc:spChg chg="mod ord">
          <ac:chgData name="Pradnya Patil" userId="e9d1cf5cf5f91fd2" providerId="LiveId" clId="{A1C8D030-22BE-45A3-9049-9350B55D5261}" dt="2021-11-12T06:50:26.954" v="1501" actId="20577"/>
          <ac:spMkLst>
            <pc:docMk/>
            <pc:sldMk cId="222697995" sldId="262"/>
            <ac:spMk id="3" creationId="{D9D31297-DD65-4D80-8DFD-F1E9DD5B4F90}"/>
          </ac:spMkLst>
        </pc:spChg>
        <pc:spChg chg="add del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10" creationId="{5E39A796-BE83-48B1-B33F-35C4A32AAB57}"/>
          </ac:spMkLst>
        </pc:spChg>
        <pc:spChg chg="add del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12" creationId="{72F84B47-E267-4194-8194-831DB7B5547F}"/>
          </ac:spMkLst>
        </pc:spChg>
        <pc:spChg chg="add del">
          <ac:chgData name="Pradnya Patil" userId="e9d1cf5cf5f91fd2" providerId="LiveId" clId="{A1C8D030-22BE-45A3-9049-9350B55D5261}" dt="2021-11-12T06:49:51.899" v="1467" actId="26606"/>
          <ac:spMkLst>
            <pc:docMk/>
            <pc:sldMk cId="222697995" sldId="262"/>
            <ac:spMk id="17" creationId="{131BAD53-4E89-4F62-BBB7-26359763ED39}"/>
          </ac:spMkLst>
        </pc:spChg>
        <pc:spChg chg="add del">
          <ac:chgData name="Pradnya Patil" userId="e9d1cf5cf5f91fd2" providerId="LiveId" clId="{A1C8D030-22BE-45A3-9049-9350B55D5261}" dt="2021-11-12T06:49:51.899" v="1467" actId="26606"/>
          <ac:spMkLst>
            <pc:docMk/>
            <pc:sldMk cId="222697995" sldId="262"/>
            <ac:spMk id="19" creationId="{62756DA2-40EB-4C6F-B962-5822FFB54FB6}"/>
          </ac:spMkLst>
        </pc:spChg>
        <pc:spChg chg="add del">
          <ac:chgData name="Pradnya Patil" userId="e9d1cf5cf5f91fd2" providerId="LiveId" clId="{A1C8D030-22BE-45A3-9049-9350B55D5261}" dt="2021-11-12T06:49:54.130" v="1469" actId="26606"/>
          <ac:spMkLst>
            <pc:docMk/>
            <pc:sldMk cId="222697995" sldId="262"/>
            <ac:spMk id="21" creationId="{73ED6512-6858-4552-B699-9A97FE9A4EA2}"/>
          </ac:spMkLst>
        </pc:spChg>
        <pc:spChg chg="add del">
          <ac:chgData name="Pradnya Patil" userId="e9d1cf5cf5f91fd2" providerId="LiveId" clId="{A1C8D030-22BE-45A3-9049-9350B55D5261}" dt="2021-11-12T06:49:54.130" v="1469" actId="26606"/>
          <ac:spMkLst>
            <pc:docMk/>
            <pc:sldMk cId="222697995" sldId="262"/>
            <ac:spMk id="22" creationId="{4038CB10-1F5C-4D54-9DF7-12586DE5B007}"/>
          </ac:spMkLst>
        </pc:spChg>
        <pc:spChg chg="add del">
          <ac:chgData name="Pradnya Patil" userId="e9d1cf5cf5f91fd2" providerId="LiveId" clId="{A1C8D030-22BE-45A3-9049-9350B55D5261}" dt="2021-11-12T06:49:54.130" v="1469" actId="26606"/>
          <ac:spMkLst>
            <pc:docMk/>
            <pc:sldMk cId="222697995" sldId="262"/>
            <ac:spMk id="23" creationId="{36D30126-6314-4A93-B27E-5C66CF781924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5" creationId="{7A5F0580-5EE9-419F-96EE-B6529EF6E7D0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6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7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8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6:49:54.155" v="1470" actId="26606"/>
          <ac:spMkLst>
            <pc:docMk/>
            <pc:sldMk cId="222697995" sldId="262"/>
            <ac:spMk id="29" creationId="{98E79BE4-34FE-485A-98A5-92CE8F7C4743}"/>
          </ac:spMkLst>
        </pc:spChg>
        <pc:picChg chg="add mod">
          <ac:chgData name="Pradnya Patil" userId="e9d1cf5cf5f91fd2" providerId="LiveId" clId="{A1C8D030-22BE-45A3-9049-9350B55D5261}" dt="2021-11-12T06:49:54.155" v="1470" actId="26606"/>
          <ac:picMkLst>
            <pc:docMk/>
            <pc:sldMk cId="222697995" sldId="262"/>
            <ac:picMk id="5" creationId="{74436185-0B8A-41BA-BB08-B23DDE7DFACB}"/>
          </ac:picMkLst>
        </pc:picChg>
      </pc:sldChg>
      <pc:sldChg chg="addSp delSp modSp new del mod">
        <pc:chgData name="Pradnya Patil" userId="e9d1cf5cf5f91fd2" providerId="LiveId" clId="{A1C8D030-22BE-45A3-9049-9350B55D5261}" dt="2021-11-12T06:56:15.746" v="1623" actId="47"/>
        <pc:sldMkLst>
          <pc:docMk/>
          <pc:sldMk cId="1939519785" sldId="263"/>
        </pc:sldMkLst>
        <pc:spChg chg="del">
          <ac:chgData name="Pradnya Patil" userId="e9d1cf5cf5f91fd2" providerId="LiveId" clId="{A1C8D030-22BE-45A3-9049-9350B55D5261}" dt="2021-11-12T06:51:57.821" v="1503" actId="478"/>
          <ac:spMkLst>
            <pc:docMk/>
            <pc:sldMk cId="1939519785" sldId="263"/>
            <ac:spMk id="2" creationId="{4C5BEB28-459A-4F37-B582-2BE26F4BE2D7}"/>
          </ac:spMkLst>
        </pc:spChg>
        <pc:spChg chg="del mod">
          <ac:chgData name="Pradnya Patil" userId="e9d1cf5cf5f91fd2" providerId="LiveId" clId="{A1C8D030-22BE-45A3-9049-9350B55D5261}" dt="2021-11-12T06:52:57.260" v="1509" actId="478"/>
          <ac:spMkLst>
            <pc:docMk/>
            <pc:sldMk cId="1939519785" sldId="263"/>
            <ac:spMk id="3" creationId="{BEBD649C-685C-4108-B747-A417502B3E9B}"/>
          </ac:spMkLst>
        </pc:spChg>
        <pc:picChg chg="add del mod">
          <ac:chgData name="Pradnya Patil" userId="e9d1cf5cf5f91fd2" providerId="LiveId" clId="{A1C8D030-22BE-45A3-9049-9350B55D5261}" dt="2021-11-12T06:53:03.085" v="1510" actId="478"/>
          <ac:picMkLst>
            <pc:docMk/>
            <pc:sldMk cId="1939519785" sldId="263"/>
            <ac:picMk id="5" creationId="{81890867-A7FE-4B4C-8353-CE19F110F674}"/>
          </ac:picMkLst>
        </pc:picChg>
        <pc:picChg chg="add mod">
          <ac:chgData name="Pradnya Patil" userId="e9d1cf5cf5f91fd2" providerId="LiveId" clId="{A1C8D030-22BE-45A3-9049-9350B55D5261}" dt="2021-11-12T06:53:18.814" v="1515" actId="14100"/>
          <ac:picMkLst>
            <pc:docMk/>
            <pc:sldMk cId="1939519785" sldId="263"/>
            <ac:picMk id="7" creationId="{4F18F835-8EA3-4CE9-8D9C-D71099974E2A}"/>
          </ac:picMkLst>
        </pc:picChg>
        <pc:picChg chg="add">
          <ac:chgData name="Pradnya Patil" userId="e9d1cf5cf5f91fd2" providerId="LiveId" clId="{A1C8D030-22BE-45A3-9049-9350B55D5261}" dt="2021-11-12T06:53:39.051" v="1516" actId="22"/>
          <ac:picMkLst>
            <pc:docMk/>
            <pc:sldMk cId="1939519785" sldId="263"/>
            <ac:picMk id="9" creationId="{925A882F-AF6B-4104-BAF1-4E10DDBDAEA6}"/>
          </ac:picMkLst>
        </pc:picChg>
      </pc:sldChg>
      <pc:sldChg chg="addSp delSp modSp add mod setBg delDesignElem">
        <pc:chgData name="Pradnya Patil" userId="e9d1cf5cf5f91fd2" providerId="LiveId" clId="{A1C8D030-22BE-45A3-9049-9350B55D5261}" dt="2021-11-12T06:55:57.548" v="1622" actId="20577"/>
        <pc:sldMkLst>
          <pc:docMk/>
          <pc:sldMk cId="3767058103" sldId="264"/>
        </pc:sldMkLst>
        <pc:spChg chg="mod">
          <ac:chgData name="Pradnya Patil" userId="e9d1cf5cf5f91fd2" providerId="LiveId" clId="{A1C8D030-22BE-45A3-9049-9350B55D5261}" dt="2021-11-12T06:55:57.548" v="1622" actId="20577"/>
          <ac:spMkLst>
            <pc:docMk/>
            <pc:sldMk cId="3767058103" sldId="264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15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17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19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21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6:54:17.537" v="1527" actId="26606"/>
          <ac:spMkLst>
            <pc:docMk/>
            <pc:sldMk cId="3767058103" sldId="264"/>
            <ac:spMk id="23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5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6" creationId="{0288C6B4-AFC3-407F-A595-EFFD38D4CCAF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7" creationId="{CF236821-17FE-429B-8D2C-08E13A64EA40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8" creationId="{C0BDBCD2-E081-43AB-9119-C55465E59757}"/>
          </ac:spMkLst>
        </pc:spChg>
        <pc:spChg chg="del">
          <ac:chgData name="Pradnya Patil" userId="e9d1cf5cf5f91fd2" providerId="LiveId" clId="{A1C8D030-22BE-45A3-9049-9350B55D5261}" dt="2021-11-12T06:53:43.798" v="1518"/>
          <ac:spMkLst>
            <pc:docMk/>
            <pc:sldMk cId="3767058103" sldId="264"/>
            <ac:spMk id="29" creationId="{98E79BE4-34FE-485A-98A5-92CE8F7C4743}"/>
          </ac:spMkLst>
        </pc:spChg>
        <pc:picChg chg="del">
          <ac:chgData name="Pradnya Patil" userId="e9d1cf5cf5f91fd2" providerId="LiveId" clId="{A1C8D030-22BE-45A3-9049-9350B55D5261}" dt="2021-11-12T06:53:48.598" v="1519" actId="478"/>
          <ac:picMkLst>
            <pc:docMk/>
            <pc:sldMk cId="3767058103" sldId="264"/>
            <ac:picMk id="5" creationId="{74436185-0B8A-41BA-BB08-B23DDE7DFACB}"/>
          </ac:picMkLst>
        </pc:picChg>
        <pc:picChg chg="add mod">
          <ac:chgData name="Pradnya Patil" userId="e9d1cf5cf5f91fd2" providerId="LiveId" clId="{A1C8D030-22BE-45A3-9049-9350B55D5261}" dt="2021-11-12T06:55:46.150" v="1610" actId="14100"/>
          <ac:picMkLst>
            <pc:docMk/>
            <pc:sldMk cId="3767058103" sldId="264"/>
            <ac:picMk id="10" creationId="{899961DD-E319-423A-9293-2D8291188097}"/>
          </ac:picMkLst>
        </pc:picChg>
      </pc:sldChg>
      <pc:sldChg chg="addSp delSp modSp add mod setBg delDesignElem">
        <pc:chgData name="Pradnya Patil" userId="e9d1cf5cf5f91fd2" providerId="LiveId" clId="{A1C8D030-22BE-45A3-9049-9350B55D5261}" dt="2021-11-12T07:02:36.640" v="1729" actId="14100"/>
        <pc:sldMkLst>
          <pc:docMk/>
          <pc:sldMk cId="2523888619" sldId="265"/>
        </pc:sldMkLst>
        <pc:spChg chg="mo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" creationId="{D9D31297-DD65-4D80-8DFD-F1E9DD5B4F90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15" creationId="{0288C6B4-AFC3-407F-A595-EFFD38D4CCAF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17" creationId="{CF236821-17FE-429B-8D2C-08E13A64EA40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19" creationId="{C0BDBCD2-E081-43AB-9119-C55465E59757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21" creationId="{98E79BE4-34FE-485A-98A5-92CE8F7C4743}"/>
          </ac:spMkLst>
        </pc:spChg>
        <pc:spChg chg="add del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23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5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6" creationId="{0288C6B4-AFC3-407F-A595-EFFD38D4CCAF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7" creationId="{CF236821-17FE-429B-8D2C-08E13A64EA40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8" creationId="{C0BDBCD2-E081-43AB-9119-C55465E59757}"/>
          </ac:spMkLst>
        </pc:spChg>
        <pc:spChg chg="del">
          <ac:chgData name="Pradnya Patil" userId="e9d1cf5cf5f91fd2" providerId="LiveId" clId="{A1C8D030-22BE-45A3-9049-9350B55D5261}" dt="2021-11-12T06:53:50.542" v="1521"/>
          <ac:spMkLst>
            <pc:docMk/>
            <pc:sldMk cId="2523888619" sldId="265"/>
            <ac:spMk id="29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0" creationId="{9080D120-BD54-46E1-BA37-82F5E8089E90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1" creationId="{F4F2FC05-7D27-410F-BDA9-ADF4831368C7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2" creationId="{81D83946-74FA-498A-AC80-9926F041B5C5}"/>
          </ac:spMkLst>
        </pc:spChg>
        <pc:spChg chg="add">
          <ac:chgData name="Pradnya Patil" userId="e9d1cf5cf5f91fd2" providerId="LiveId" clId="{A1C8D030-22BE-45A3-9049-9350B55D5261}" dt="2021-11-12T07:02:10.700" v="1723" actId="26606"/>
          <ac:spMkLst>
            <pc:docMk/>
            <pc:sldMk cId="2523888619" sldId="265"/>
            <ac:spMk id="34" creationId="{5060D983-8B52-443A-8183-2A1DE05618B5}"/>
          </ac:spMkLst>
        </pc:spChg>
        <pc:picChg chg="del">
          <ac:chgData name="Pradnya Patil" userId="e9d1cf5cf5f91fd2" providerId="LiveId" clId="{A1C8D030-22BE-45A3-9049-9350B55D5261}" dt="2021-11-12T06:53:53.261" v="1522" actId="478"/>
          <ac:picMkLst>
            <pc:docMk/>
            <pc:sldMk cId="2523888619" sldId="265"/>
            <ac:picMk id="5" creationId="{74436185-0B8A-41BA-BB08-B23DDE7DFACB}"/>
          </ac:picMkLst>
        </pc:picChg>
        <pc:picChg chg="add mod">
          <ac:chgData name="Pradnya Patil" userId="e9d1cf5cf5f91fd2" providerId="LiveId" clId="{A1C8D030-22BE-45A3-9049-9350B55D5261}" dt="2021-11-12T07:02:36.640" v="1729" actId="14100"/>
          <ac:picMkLst>
            <pc:docMk/>
            <pc:sldMk cId="2523888619" sldId="265"/>
            <ac:picMk id="6" creationId="{0F55F95E-A2FE-474F-BA73-79A1A8B018F8}"/>
          </ac:picMkLst>
        </pc:picChg>
        <pc:picChg chg="add mod">
          <ac:chgData name="Pradnya Patil" userId="e9d1cf5cf5f91fd2" providerId="LiveId" clId="{A1C8D030-22BE-45A3-9049-9350B55D5261}" dt="2021-11-12T07:02:32.542" v="1728" actId="14100"/>
          <ac:picMkLst>
            <pc:docMk/>
            <pc:sldMk cId="2523888619" sldId="265"/>
            <ac:picMk id="10" creationId="{F4F72C50-8974-4C93-BFBB-2FBE6DD72AEA}"/>
          </ac:picMkLst>
        </pc:picChg>
        <pc:picChg chg="add del mod">
          <ac:chgData name="Pradnya Patil" userId="e9d1cf5cf5f91fd2" providerId="LiveId" clId="{A1C8D030-22BE-45A3-9049-9350B55D5261}" dt="2021-11-12T07:01:16.117" v="1719" actId="478"/>
          <ac:picMkLst>
            <pc:docMk/>
            <pc:sldMk cId="2523888619" sldId="265"/>
            <ac:picMk id="16" creationId="{4CDB070C-2B9C-4B79-9AAE-D7A430657FAF}"/>
          </ac:picMkLst>
        </pc:picChg>
      </pc:sldChg>
      <pc:sldChg chg="addSp delSp modSp add mod setBg delDesignElem">
        <pc:chgData name="Pradnya Patil" userId="e9d1cf5cf5f91fd2" providerId="LiveId" clId="{A1C8D030-22BE-45A3-9049-9350B55D5261}" dt="2021-11-12T07:10:37.121" v="1805" actId="20577"/>
        <pc:sldMkLst>
          <pc:docMk/>
          <pc:sldMk cId="956241834" sldId="266"/>
        </pc:sldMkLst>
        <pc:spChg chg="mo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0:37.121" v="1805" actId="20577"/>
          <ac:spMkLst>
            <pc:docMk/>
            <pc:sldMk cId="956241834" sldId="266"/>
            <ac:spMk id="3" creationId="{D9D31297-DD65-4D80-8DFD-F1E9DD5B4F90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15" creationId="{0288C6B4-AFC3-407F-A595-EFFD38D4CCAF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16" creationId="{50E4C519-FBE9-4ABE-A8F9-C2CBE326932F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17" creationId="{CF236821-17FE-429B-8D2C-08E13A64EA40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18" creationId="{80EC29FB-299E-49F3-8C7B-01199632A30F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19" creationId="{C0BDBCD2-E081-43AB-9119-C55465E59757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20" creationId="{C29A2522-B27A-45C5-897B-79A1407D159A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21" creationId="{98E79BE4-34FE-485A-98A5-92CE8F7C4743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22" creationId="{98E79BE4-34FE-485A-98A5-92CE8F7C4743}"/>
          </ac:spMkLst>
        </pc:spChg>
        <pc:spChg chg="del">
          <ac:chgData name="Pradnya Patil" userId="e9d1cf5cf5f91fd2" providerId="LiveId" clId="{A1C8D030-22BE-45A3-9049-9350B55D5261}" dt="2021-11-12T06:59:48.743" v="1713"/>
          <ac:spMkLst>
            <pc:docMk/>
            <pc:sldMk cId="956241834" sldId="266"/>
            <ac:spMk id="23" creationId="{7A5F0580-5EE9-419F-96EE-B6529EF6E7D0}"/>
          </ac:spMkLst>
        </pc:spChg>
        <pc:spChg chg="add del">
          <ac:chgData name="Pradnya Patil" userId="e9d1cf5cf5f91fd2" providerId="LiveId" clId="{A1C8D030-22BE-45A3-9049-9350B55D5261}" dt="2021-11-12T07:03:40.889" v="1734" actId="26606"/>
          <ac:spMkLst>
            <pc:docMk/>
            <pc:sldMk cId="956241834" sldId="266"/>
            <ac:spMk id="24" creationId="{7A5F0580-5EE9-419F-96EE-B6529EF6E7D0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6" creationId="{1ECAB1E8-8195-4748-BE71-FF806D86892E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7" creationId="{57F6BDD4-E066-4008-8011-6CC31AEB4556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8" creationId="{2711A8FB-68FC-45FC-B01E-38F809E2D439}"/>
          </ac:spMkLst>
        </pc:spChg>
        <pc:spChg chg="add">
          <ac:chgData name="Pradnya Patil" userId="e9d1cf5cf5f91fd2" providerId="LiveId" clId="{A1C8D030-22BE-45A3-9049-9350B55D5261}" dt="2021-11-12T07:03:40.905" v="1735" actId="26606"/>
          <ac:spMkLst>
            <pc:docMk/>
            <pc:sldMk cId="956241834" sldId="266"/>
            <ac:spMk id="29" creationId="{2A865FE3-5FC9-4049-87CF-30019C46C0F5}"/>
          </ac:spMkLst>
        </pc:spChg>
        <pc:picChg chg="del">
          <ac:chgData name="Pradnya Patil" userId="e9d1cf5cf5f91fd2" providerId="LiveId" clId="{A1C8D030-22BE-45A3-9049-9350B55D5261}" dt="2021-11-12T06:59:52.474" v="1714" actId="478"/>
          <ac:picMkLst>
            <pc:docMk/>
            <pc:sldMk cId="956241834" sldId="266"/>
            <ac:picMk id="10" creationId="{F4F72C50-8974-4C93-BFBB-2FBE6DD72AEA}"/>
          </ac:picMkLst>
        </pc:picChg>
        <pc:picChg chg="add del mod ord">
          <ac:chgData name="Pradnya Patil" userId="e9d1cf5cf5f91fd2" providerId="LiveId" clId="{A1C8D030-22BE-45A3-9049-9350B55D5261}" dt="2021-11-12T07:03:55.777" v="1738" actId="478"/>
          <ac:picMkLst>
            <pc:docMk/>
            <pc:sldMk cId="956241834" sldId="266"/>
            <ac:picMk id="11" creationId="{61F6CC18-B04B-481E-B472-B7A588DD7F38}"/>
          </ac:picMkLst>
        </pc:picChg>
        <pc:picChg chg="add mod">
          <ac:chgData name="Pradnya Patil" userId="e9d1cf5cf5f91fd2" providerId="LiveId" clId="{A1C8D030-22BE-45A3-9049-9350B55D5261}" dt="2021-11-12T07:04:11.404" v="1743" actId="14100"/>
          <ac:picMkLst>
            <pc:docMk/>
            <pc:sldMk cId="956241834" sldId="266"/>
            <ac:picMk id="25" creationId="{D59D5960-F704-4A56-8A12-FB9DB7481F5F}"/>
          </ac:picMkLst>
        </pc:picChg>
      </pc:sldChg>
      <pc:sldChg chg="addSp delSp modSp add mod ord setBg delDesignElem">
        <pc:chgData name="Pradnya Patil" userId="e9d1cf5cf5f91fd2" providerId="LiveId" clId="{A1C8D030-22BE-45A3-9049-9350B55D5261}" dt="2021-11-12T07:14:23.614" v="1818" actId="1076"/>
        <pc:sldMkLst>
          <pc:docMk/>
          <pc:sldMk cId="3624656197" sldId="267"/>
        </pc:sldMkLst>
        <pc:spChg chg="mo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4:23.614" v="1818" actId="1076"/>
          <ac:spMkLst>
            <pc:docMk/>
            <pc:sldMk cId="3624656197" sldId="267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0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2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4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6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14:20.743" v="1817" actId="26606"/>
          <ac:spMkLst>
            <pc:docMk/>
            <pc:sldMk cId="3624656197" sldId="267"/>
            <ac:spMk id="18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07:11.181" v="1747"/>
          <ac:spMkLst>
            <pc:docMk/>
            <pc:sldMk cId="3624656197" sldId="267"/>
            <ac:spMk id="29" creationId="{2A865FE3-5FC9-4049-87CF-30019C46C0F5}"/>
          </ac:spMkLst>
        </pc:spChg>
        <pc:picChg chg="add mod">
          <ac:chgData name="Pradnya Patil" userId="e9d1cf5cf5f91fd2" providerId="LiveId" clId="{A1C8D030-22BE-45A3-9049-9350B55D5261}" dt="2021-11-12T07:14:20.743" v="1817" actId="26606"/>
          <ac:picMkLst>
            <pc:docMk/>
            <pc:sldMk cId="3624656197" sldId="267"/>
            <ac:picMk id="5" creationId="{E016E02E-C49C-4794-ABDC-BBE5A961516B}"/>
          </ac:picMkLst>
        </pc:picChg>
        <pc:picChg chg="del">
          <ac:chgData name="Pradnya Patil" userId="e9d1cf5cf5f91fd2" providerId="LiveId" clId="{A1C8D030-22BE-45A3-9049-9350B55D5261}" dt="2021-11-12T07:07:14.839" v="1748" actId="478"/>
          <ac:picMkLst>
            <pc:docMk/>
            <pc:sldMk cId="3624656197" sldId="267"/>
            <ac:picMk id="25" creationId="{D59D5960-F704-4A56-8A12-FB9DB7481F5F}"/>
          </ac:picMkLst>
        </pc:picChg>
      </pc:sldChg>
      <pc:sldChg chg="new del">
        <pc:chgData name="Pradnya Patil" userId="e9d1cf5cf5f91fd2" providerId="LiveId" clId="{A1C8D030-22BE-45A3-9049-9350B55D5261}" dt="2021-11-12T07:07:08.690" v="1745" actId="680"/>
        <pc:sldMkLst>
          <pc:docMk/>
          <pc:sldMk cId="4127981900" sldId="267"/>
        </pc:sldMkLst>
      </pc:sldChg>
      <pc:sldChg chg="addSp delSp modSp add mod setBg delDesignElem">
        <pc:chgData name="Pradnya Patil" userId="e9d1cf5cf5f91fd2" providerId="LiveId" clId="{A1C8D030-22BE-45A3-9049-9350B55D5261}" dt="2021-11-12T07:10:11.147" v="1790" actId="20577"/>
        <pc:sldMkLst>
          <pc:docMk/>
          <pc:sldMk cId="2260615842" sldId="268"/>
        </pc:sldMkLst>
        <pc:spChg chg="mo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0:11.147" v="1790" actId="20577"/>
          <ac:spMkLst>
            <pc:docMk/>
            <pc:sldMk cId="2260615842" sldId="268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2" creationId="{F4F2FC05-7D27-410F-BDA9-ADF4831368C7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4" creationId="{9080D120-BD54-46E1-BA37-82F5E8089E90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6" creationId="{81D83946-74FA-498A-AC80-9926F041B5C5}"/>
          </ac:spMkLst>
        </pc:spChg>
        <pc:spChg chg="add">
          <ac:chgData name="Pradnya Patil" userId="e9d1cf5cf5f91fd2" providerId="LiveId" clId="{A1C8D030-22BE-45A3-9049-9350B55D5261}" dt="2021-11-12T07:09:10.172" v="1756" actId="26606"/>
          <ac:spMkLst>
            <pc:docMk/>
            <pc:sldMk cId="2260615842" sldId="268"/>
            <ac:spMk id="18" creationId="{5060D983-8B52-443A-8183-2A1DE05618B5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07:15.699" v="1750"/>
          <ac:spMkLst>
            <pc:docMk/>
            <pc:sldMk cId="2260615842" sldId="268"/>
            <ac:spMk id="29" creationId="{2A865FE3-5FC9-4049-87CF-30019C46C0F5}"/>
          </ac:spMkLst>
        </pc:spChg>
        <pc:picChg chg="add mod ord">
          <ac:chgData name="Pradnya Patil" userId="e9d1cf5cf5f91fd2" providerId="LiveId" clId="{A1C8D030-22BE-45A3-9049-9350B55D5261}" dt="2021-11-12T07:09:54.097" v="1766" actId="14100"/>
          <ac:picMkLst>
            <pc:docMk/>
            <pc:sldMk cId="2260615842" sldId="268"/>
            <ac:picMk id="5" creationId="{F6913355-3CFE-4B3C-8D49-73A4CF99CECB}"/>
          </ac:picMkLst>
        </pc:picChg>
        <pc:picChg chg="add mod">
          <ac:chgData name="Pradnya Patil" userId="e9d1cf5cf5f91fd2" providerId="LiveId" clId="{A1C8D030-22BE-45A3-9049-9350B55D5261}" dt="2021-11-12T07:09:37.543" v="1765" actId="14100"/>
          <ac:picMkLst>
            <pc:docMk/>
            <pc:sldMk cId="2260615842" sldId="268"/>
            <ac:picMk id="7" creationId="{57B651FE-4921-49F4-A5A3-9FD8015801C7}"/>
          </ac:picMkLst>
        </pc:picChg>
        <pc:picChg chg="del">
          <ac:chgData name="Pradnya Patil" userId="e9d1cf5cf5f91fd2" providerId="LiveId" clId="{A1C8D030-22BE-45A3-9049-9350B55D5261}" dt="2021-11-12T07:07:26.867" v="1751" actId="478"/>
          <ac:picMkLst>
            <pc:docMk/>
            <pc:sldMk cId="2260615842" sldId="268"/>
            <ac:picMk id="25" creationId="{D59D5960-F704-4A56-8A12-FB9DB7481F5F}"/>
          </ac:picMkLst>
        </pc:picChg>
      </pc:sldChg>
      <pc:sldChg chg="delSp add del ord setBg delDesignElem">
        <pc:chgData name="Pradnya Patil" userId="e9d1cf5cf5f91fd2" providerId="LiveId" clId="{A1C8D030-22BE-45A3-9049-9350B55D5261}" dt="2021-11-12T07:16:11.474" v="1835" actId="47"/>
        <pc:sldMkLst>
          <pc:docMk/>
          <pc:sldMk cId="2918777884" sldId="269"/>
        </pc:sldMkLst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13:42.202" v="1811"/>
          <ac:spMkLst>
            <pc:docMk/>
            <pc:sldMk cId="2918777884" sldId="269"/>
            <ac:spMk id="29" creationId="{2A865FE3-5FC9-4049-87CF-30019C46C0F5}"/>
          </ac:spMkLst>
        </pc:spChg>
      </pc:sldChg>
      <pc:sldChg chg="addSp delSp add del setBg delDesignElem">
        <pc:chgData name="Pradnya Patil" userId="e9d1cf5cf5f91fd2" providerId="LiveId" clId="{A1C8D030-22BE-45A3-9049-9350B55D5261}" dt="2021-11-12T07:14:08.804" v="1816"/>
        <pc:sldMkLst>
          <pc:docMk/>
          <pc:sldMk cId="199690581" sldId="270"/>
        </pc:sldMkLst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6" creationId="{1ECAB1E8-8195-4748-BE71-FF806D86892E}"/>
          </ac:spMkLst>
        </pc:spChg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7" creationId="{57F6BDD4-E066-4008-8011-6CC31AEB4556}"/>
          </ac:spMkLst>
        </pc:spChg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8" creationId="{2711A8FB-68FC-45FC-B01E-38F809E2D439}"/>
          </ac:spMkLst>
        </pc:spChg>
        <pc:spChg chg="add del">
          <ac:chgData name="Pradnya Patil" userId="e9d1cf5cf5f91fd2" providerId="LiveId" clId="{A1C8D030-22BE-45A3-9049-9350B55D5261}" dt="2021-11-12T07:14:08.804" v="1816"/>
          <ac:spMkLst>
            <pc:docMk/>
            <pc:sldMk cId="199690581" sldId="270"/>
            <ac:spMk id="29" creationId="{2A865FE3-5FC9-4049-87CF-30019C46C0F5}"/>
          </ac:spMkLst>
        </pc:spChg>
      </pc:sldChg>
      <pc:sldChg chg="addSp delSp modSp add mod ord setBg delDesignElem">
        <pc:chgData name="Pradnya Patil" userId="e9d1cf5cf5f91fd2" providerId="LiveId" clId="{A1C8D030-22BE-45A3-9049-9350B55D5261}" dt="2021-11-12T07:19:42.854" v="1933" actId="20577"/>
        <pc:sldMkLst>
          <pc:docMk/>
          <pc:sldMk cId="1553358553" sldId="270"/>
        </pc:sldMkLst>
        <pc:spChg chg="mo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9:42.854" v="1933" actId="20577"/>
          <ac:spMkLst>
            <pc:docMk/>
            <pc:sldMk cId="1553358553" sldId="270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0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2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4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6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19:26.999" v="1910" actId="26606"/>
          <ac:spMkLst>
            <pc:docMk/>
            <pc:sldMk cId="1553358553" sldId="270"/>
            <ac:spMk id="18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14:30.727" v="1820"/>
          <ac:spMkLst>
            <pc:docMk/>
            <pc:sldMk cId="1553358553" sldId="270"/>
            <ac:spMk id="29" creationId="{2A865FE3-5FC9-4049-87CF-30019C46C0F5}"/>
          </ac:spMkLst>
        </pc:spChg>
        <pc:picChg chg="add mod">
          <ac:chgData name="Pradnya Patil" userId="e9d1cf5cf5f91fd2" providerId="LiveId" clId="{A1C8D030-22BE-45A3-9049-9350B55D5261}" dt="2021-11-12T07:19:33.462" v="1913" actId="14100"/>
          <ac:picMkLst>
            <pc:docMk/>
            <pc:sldMk cId="1553358553" sldId="270"/>
            <ac:picMk id="5" creationId="{0C411EE5-A82F-4973-B33B-D185C8656498}"/>
          </ac:picMkLst>
        </pc:picChg>
        <pc:picChg chg="del">
          <ac:chgData name="Pradnya Patil" userId="e9d1cf5cf5f91fd2" providerId="LiveId" clId="{A1C8D030-22BE-45A3-9049-9350B55D5261}" dt="2021-11-12T07:14:34.613" v="1821" actId="478"/>
          <ac:picMkLst>
            <pc:docMk/>
            <pc:sldMk cId="1553358553" sldId="270"/>
            <ac:picMk id="25" creationId="{D59D5960-F704-4A56-8A12-FB9DB7481F5F}"/>
          </ac:picMkLst>
        </pc:picChg>
      </pc:sldChg>
      <pc:sldChg chg="modSp new mod">
        <pc:chgData name="Pradnya Patil" userId="e9d1cf5cf5f91fd2" providerId="LiveId" clId="{A1C8D030-22BE-45A3-9049-9350B55D5261}" dt="2021-11-12T07:20:25.419" v="1968" actId="20577"/>
        <pc:sldMkLst>
          <pc:docMk/>
          <pc:sldMk cId="664558759" sldId="271"/>
        </pc:sldMkLst>
        <pc:spChg chg="mod">
          <ac:chgData name="Pradnya Patil" userId="e9d1cf5cf5f91fd2" providerId="LiveId" clId="{A1C8D030-22BE-45A3-9049-9350B55D5261}" dt="2021-11-12T07:20:25.419" v="1968" actId="20577"/>
          <ac:spMkLst>
            <pc:docMk/>
            <pc:sldMk cId="664558759" sldId="271"/>
            <ac:spMk id="2" creationId="{CBE74FB6-6FDC-4171-980D-DAE205086C9D}"/>
          </ac:spMkLst>
        </pc:spChg>
      </pc:sldChg>
      <pc:sldChg chg="addSp delSp modSp add del mod setBg delDesignElem">
        <pc:chgData name="Pradnya Patil" userId="e9d1cf5cf5f91fd2" providerId="LiveId" clId="{A1C8D030-22BE-45A3-9049-9350B55D5261}" dt="2021-11-12T07:19:50.659" v="1934" actId="47"/>
        <pc:sldMkLst>
          <pc:docMk/>
          <pc:sldMk cId="1519847483" sldId="271"/>
        </pc:sldMkLst>
        <pc:spChg chg="mo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2" creationId="{94609627-DF23-442F-A2CC-8AEA18A5E5D8}"/>
          </ac:spMkLst>
        </pc:spChg>
        <pc:spChg chg="mod">
          <ac:chgData name="Pradnya Patil" userId="e9d1cf5cf5f91fd2" providerId="LiveId" clId="{A1C8D030-22BE-45A3-9049-9350B55D5261}" dt="2021-11-12T07:16:38.948" v="1904" actId="20577"/>
          <ac:spMkLst>
            <pc:docMk/>
            <pc:sldMk cId="1519847483" sldId="271"/>
            <ac:spMk id="3" creationId="{D9D31297-DD65-4D80-8DFD-F1E9DD5B4F90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0" creationId="{0288C6B4-AFC3-407F-A595-EFFD38D4CCAF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2" creationId="{CF236821-17FE-429B-8D2C-08E13A64EA40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4" creationId="{C0BDBCD2-E081-43AB-9119-C55465E59757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6" creationId="{98E79BE4-34FE-485A-98A5-92CE8F7C4743}"/>
          </ac:spMkLst>
        </pc:spChg>
        <pc:spChg chg="add">
          <ac:chgData name="Pradnya Patil" userId="e9d1cf5cf5f91fd2" providerId="LiveId" clId="{A1C8D030-22BE-45A3-9049-9350B55D5261}" dt="2021-11-12T07:15:51.539" v="1832" actId="26606"/>
          <ac:spMkLst>
            <pc:docMk/>
            <pc:sldMk cId="1519847483" sldId="271"/>
            <ac:spMk id="18" creationId="{7A5F0580-5EE9-419F-96EE-B6529EF6E7D0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6" creationId="{1ECAB1E8-8195-4748-BE71-FF806D86892E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7" creationId="{57F6BDD4-E066-4008-8011-6CC31AEB4556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8" creationId="{2711A8FB-68FC-45FC-B01E-38F809E2D439}"/>
          </ac:spMkLst>
        </pc:spChg>
        <pc:spChg chg="del">
          <ac:chgData name="Pradnya Patil" userId="e9d1cf5cf5f91fd2" providerId="LiveId" clId="{A1C8D030-22BE-45A3-9049-9350B55D5261}" dt="2021-11-12T07:14:35.322" v="1823"/>
          <ac:spMkLst>
            <pc:docMk/>
            <pc:sldMk cId="1519847483" sldId="271"/>
            <ac:spMk id="29" creationId="{2A865FE3-5FC9-4049-87CF-30019C46C0F5}"/>
          </ac:spMkLst>
        </pc:spChg>
        <pc:picChg chg="add mod">
          <ac:chgData name="Pradnya Patil" userId="e9d1cf5cf5f91fd2" providerId="LiveId" clId="{A1C8D030-22BE-45A3-9049-9350B55D5261}" dt="2021-11-12T07:15:53.864" v="1834" actId="962"/>
          <ac:picMkLst>
            <pc:docMk/>
            <pc:sldMk cId="1519847483" sldId="271"/>
            <ac:picMk id="5" creationId="{6582D3C4-55DF-4873-9C68-5BC9FFC536B8}"/>
          </ac:picMkLst>
        </pc:picChg>
        <pc:picChg chg="add del mod">
          <ac:chgData name="Pradnya Patil" userId="e9d1cf5cf5f91fd2" providerId="LiveId" clId="{A1C8D030-22BE-45A3-9049-9350B55D5261}" dt="2021-11-12T07:15:28.619" v="1829" actId="478"/>
          <ac:picMkLst>
            <pc:docMk/>
            <pc:sldMk cId="1519847483" sldId="271"/>
            <ac:picMk id="9" creationId="{2DEFD2E2-394B-48F6-8489-E86654D19D91}"/>
          </ac:picMkLst>
        </pc:picChg>
        <pc:picChg chg="del">
          <ac:chgData name="Pradnya Patil" userId="e9d1cf5cf5f91fd2" providerId="LiveId" clId="{A1C8D030-22BE-45A3-9049-9350B55D5261}" dt="2021-11-12T07:15:06.865" v="1826" actId="478"/>
          <ac:picMkLst>
            <pc:docMk/>
            <pc:sldMk cId="1519847483" sldId="271"/>
            <ac:picMk id="25" creationId="{D59D5960-F704-4A56-8A12-FB9DB7481F5F}"/>
          </ac:picMkLst>
        </pc:picChg>
      </pc:sldChg>
    </pc:docChg>
  </pc:docChgLst>
  <pc:docChgLst>
    <pc:chgData name="Madhup, Pooja" userId="S::pmadhup@calstatela.edu::2006dad4-0d81-4b2d-889a-3cccc5789848" providerId="AD" clId="Web-{77B69103-58ED-4392-8C9A-4B06468F4C96}"/>
    <pc:docChg chg="modSld">
      <pc:chgData name="Madhup, Pooja" userId="S::pmadhup@calstatela.edu::2006dad4-0d81-4b2d-889a-3cccc5789848" providerId="AD" clId="Web-{77B69103-58ED-4392-8C9A-4B06468F4C96}" dt="2021-12-01T02:39:51.439" v="9" actId="14100"/>
      <pc:docMkLst>
        <pc:docMk/>
      </pc:docMkLst>
      <pc:sldChg chg="modSp">
        <pc:chgData name="Madhup, Pooja" userId="S::pmadhup@calstatela.edu::2006dad4-0d81-4b2d-889a-3cccc5789848" providerId="AD" clId="Web-{77B69103-58ED-4392-8C9A-4B06468F4C96}" dt="2021-12-01T02:12:07.019" v="5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77B69103-58ED-4392-8C9A-4B06468F4C96}" dt="2021-12-01T02:12:07.019" v="5" actId="20577"/>
          <ac:spMkLst>
            <pc:docMk/>
            <pc:sldMk cId="743919134" sldId="259"/>
            <ac:spMk id="7" creationId="{E00286C7-9A31-40CD-B840-E4C10433B4BA}"/>
          </ac:spMkLst>
        </pc:spChg>
      </pc:sldChg>
      <pc:sldChg chg="modSp">
        <pc:chgData name="Madhup, Pooja" userId="S::pmadhup@calstatela.edu::2006dad4-0d81-4b2d-889a-3cccc5789848" providerId="AD" clId="Web-{77B69103-58ED-4392-8C9A-4B06468F4C96}" dt="2021-12-01T02:39:51.439" v="9" actId="14100"/>
        <pc:sldMkLst>
          <pc:docMk/>
          <pc:sldMk cId="1210798110" sldId="275"/>
        </pc:sldMkLst>
        <pc:picChg chg="mod">
          <ac:chgData name="Madhup, Pooja" userId="S::pmadhup@calstatela.edu::2006dad4-0d81-4b2d-889a-3cccc5789848" providerId="AD" clId="Web-{77B69103-58ED-4392-8C9A-4B06468F4C96}" dt="2021-12-01T02:39:51.439" v="9" actId="14100"/>
          <ac:picMkLst>
            <pc:docMk/>
            <pc:sldMk cId="1210798110" sldId="275"/>
            <ac:picMk id="2" creationId="{ED282535-D798-4C62-A2CE-E23687A80D11}"/>
          </ac:picMkLst>
        </pc:picChg>
      </pc:sldChg>
    </pc:docChg>
  </pc:docChgLst>
  <pc:docChgLst>
    <pc:chgData name="Madhup, Pooja" userId="S::pmadhup@calstatela.edu::2006dad4-0d81-4b2d-889a-3cccc5789848" providerId="AD" clId="Web-{0C8C650A-2D1E-450F-9001-90D302BF61C4}"/>
    <pc:docChg chg="addSld delSld modSld">
      <pc:chgData name="Madhup, Pooja" userId="S::pmadhup@calstatela.edu::2006dad4-0d81-4b2d-889a-3cccc5789848" providerId="AD" clId="Web-{0C8C650A-2D1E-450F-9001-90D302BF61C4}" dt="2021-11-18T00:24:33.819" v="306" actId="20577"/>
      <pc:docMkLst>
        <pc:docMk/>
      </pc:docMkLst>
      <pc:sldChg chg="addSp delSp modSp mod setBg setClrOvrMap">
        <pc:chgData name="Madhup, Pooja" userId="S::pmadhup@calstatela.edu::2006dad4-0d81-4b2d-889a-3cccc5789848" providerId="AD" clId="Web-{0C8C650A-2D1E-450F-9001-90D302BF61C4}" dt="2021-11-18T00:24:33.819" v="306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2" creationId="{16025A1F-FF7B-4FDA-A829-88FE5F7D7E57}"/>
          </ac:spMkLst>
        </pc:spChg>
        <pc:spChg chg="mod ord">
          <ac:chgData name="Madhup, Pooja" userId="S::pmadhup@calstatela.edu::2006dad4-0d81-4b2d-889a-3cccc5789848" providerId="AD" clId="Web-{0C8C650A-2D1E-450F-9001-90D302BF61C4}" dt="2021-11-18T00:24:33.819" v="306" actId="20577"/>
          <ac:spMkLst>
            <pc:docMk/>
            <pc:sldMk cId="743919134" sldId="259"/>
            <ac:spMk id="7" creationId="{E00286C7-9A31-40CD-B840-E4C10433B4B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8.568" v="41"/>
          <ac:spMkLst>
            <pc:docMk/>
            <pc:sldMk cId="743919134" sldId="259"/>
            <ac:spMk id="9" creationId="{C99A8FB7-A79B-4BC9-9D56-B79587F6AA3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8.568" v="41"/>
          <ac:spMkLst>
            <pc:docMk/>
            <pc:sldMk cId="743919134" sldId="259"/>
            <ac:spMk id="10" creationId="{B23893E2-3349-46D7-A7AA-B9E447957FB1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8.568" v="41"/>
          <ac:spMkLst>
            <pc:docMk/>
            <pc:sldMk cId="743919134" sldId="259"/>
            <ac:spMk id="11" creationId="{2B7592FE-10D1-4664-B623-353F47C8DF7F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5.521" v="39"/>
          <ac:spMkLst>
            <pc:docMk/>
            <pc:sldMk cId="743919134" sldId="259"/>
            <ac:spMk id="12" creationId="{2EEE8F11-3582-44B7-9869-F2D26D7DD9D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32.037" v="43"/>
          <ac:spMkLst>
            <pc:docMk/>
            <pc:sldMk cId="743919134" sldId="259"/>
            <ac:spMk id="13" creationId="{5A0118C5-4F8D-4CF4-BADD-53FEACC6C42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5.521" v="39"/>
          <ac:spMkLst>
            <pc:docMk/>
            <pc:sldMk cId="743919134" sldId="259"/>
            <ac:spMk id="14" creationId="{2141F1CC-6A53-4BCF-9127-AABB52E2497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5:35.229" v="51"/>
          <ac:spMkLst>
            <pc:docMk/>
            <pc:sldMk cId="743919134" sldId="259"/>
            <ac:spMk id="15" creationId="{2EEE8F11-3582-44B7-9869-F2D26D7DD9D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4:25.521" v="39"/>
          <ac:spMkLst>
            <pc:docMk/>
            <pc:sldMk cId="743919134" sldId="259"/>
            <ac:spMk id="16" creationId="{561B2B49-7142-4CA8-A929-4671548E6A5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5:35.229" v="51"/>
          <ac:spMkLst>
            <pc:docMk/>
            <pc:sldMk cId="743919134" sldId="259"/>
            <ac:spMk id="19" creationId="{2141F1CC-6A53-4BCF-9127-AABB52E2497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5:35.229" v="51"/>
          <ac:spMkLst>
            <pc:docMk/>
            <pc:sldMk cId="743919134" sldId="259"/>
            <ac:spMk id="20" creationId="{561B2B49-7142-4CA8-A929-4671548E6A5A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25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31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33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35" v="57"/>
          <ac:spMkLst>
            <pc:docMk/>
            <pc:sldMk cId="743919134" sldId="259"/>
            <ac:spMk id="35" creationId="{0381C401-8AFE-4396-B195-C21EA1C7FB55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19" v="56"/>
          <ac:spMkLst>
            <pc:docMk/>
            <pc:sldMk cId="743919134" sldId="259"/>
            <ac:spMk id="37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202" v="65"/>
          <ac:spMkLst>
            <pc:docMk/>
            <pc:sldMk cId="743919134" sldId="259"/>
            <ac:spMk id="39" creationId="{C95B82D5-A8BB-45BF-BED8-C7B20689210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4.091" v="54"/>
          <ac:spMkLst>
            <pc:docMk/>
            <pc:sldMk cId="743919134" sldId="259"/>
            <ac:spMk id="40" creationId="{D2B783EE-0239-4717-BBEA-8C9EAC61C8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202" v="65"/>
          <ac:spMkLst>
            <pc:docMk/>
            <pc:sldMk cId="743919134" sldId="259"/>
            <ac:spMk id="41" creationId="{296C61EC-FBF4-4216-BE67-6C864D30A01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4.091" v="54"/>
          <ac:spMkLst>
            <pc:docMk/>
            <pc:sldMk cId="743919134" sldId="259"/>
            <ac:spMk id="42" creationId="{A7B99495-F43F-4D80-A44F-2CB4764EB90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202" v="65"/>
          <ac:spMkLst>
            <pc:docMk/>
            <pc:sldMk cId="743919134" sldId="259"/>
            <ac:spMk id="43" creationId="{39D6C490-0229-4573-9696-B73E5B3A9C3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4.091" v="54"/>
          <ac:spMkLst>
            <pc:docMk/>
            <pc:sldMk cId="743919134" sldId="259"/>
            <ac:spMk id="44" creationId="{70BEB1E7-2F88-40BC-B73D-42E5B6F80BF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17.810" v="60"/>
          <ac:spMkLst>
            <pc:docMk/>
            <pc:sldMk cId="743919134" sldId="259"/>
            <ac:spMk id="45" creationId="{D2B783EE-0239-4717-BBEA-8C9EAC61C8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19" v="56"/>
          <ac:spMkLst>
            <pc:docMk/>
            <pc:sldMk cId="743919134" sldId="259"/>
            <ac:spMk id="46" creationId="{BD2BFF02-DF78-4F07-B176-52514E13127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0.998" v="62"/>
          <ac:spMkLst>
            <pc:docMk/>
            <pc:sldMk cId="743919134" sldId="259"/>
            <ac:spMk id="47" creationId="{2CB962CF-61A3-4EF9-94F6-7C59B03295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06.419" v="56"/>
          <ac:spMkLst>
            <pc:docMk/>
            <pc:sldMk cId="743919134" sldId="259"/>
            <ac:spMk id="48" creationId="{0DB06EAB-7D8C-403A-86C5-B5FD79A1365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49" creationId="{D4993743-B10A-433C-9996-3035D2C3ABC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17.810" v="60"/>
          <ac:spMkLst>
            <pc:docMk/>
            <pc:sldMk cId="743919134" sldId="259"/>
            <ac:spMk id="50" creationId="{A7B99495-F43F-4D80-A44F-2CB4764EB90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1" creationId="{BB3B8946-A0AA-42D4-8A24-639DC6EA170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17.810" v="60"/>
          <ac:spMkLst>
            <pc:docMk/>
            <pc:sldMk cId="743919134" sldId="259"/>
            <ac:spMk id="52" creationId="{70BEB1E7-2F88-40BC-B73D-42E5B6F80BF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3" creationId="{AB1038E6-06EF-4DCB-B52E-D3825C50F7C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4" creationId="{5C7EF35C-8B7D-4026-8F09-8B2B2250579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55" creationId="{8F7AFB9A-7364-478C-B48B-8523CDD9AE8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6" creationId="{5F24A71D-C0A9-49AC-B2D1-5A9EA2BD383E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57" creationId="{36678033-86B6-40E6-BE90-78D8ED4E3A31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6:25.186" v="64"/>
          <ac:spMkLst>
            <pc:docMk/>
            <pc:sldMk cId="743919134" sldId="259"/>
            <ac:spMk id="58" creationId="{14280C55-570C-4284-9850-B2BA33DB672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59" creationId="{D2542E1A-076E-4A34-BB67-2BF961754E0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60" creationId="{75C56826-D4E5-42ED-8529-079651CB3005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2"/>
          <ac:spMkLst>
            <pc:docMk/>
            <pc:sldMk cId="743919134" sldId="259"/>
            <ac:spMk id="61" creationId="{82095FCE-EF05-4443-B97A-85DEE3A5CA17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1.723" v="77"/>
          <ac:spMkLst>
            <pc:docMk/>
            <pc:sldMk cId="743919134" sldId="259"/>
            <ac:spMk id="63" creationId="{2CB962CF-61A3-4EF9-94F6-7C59B03295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4.067" v="79"/>
          <ac:spMkLst>
            <pc:docMk/>
            <pc:sldMk cId="743919134" sldId="259"/>
            <ac:spMk id="64" creationId="{C95B82D5-A8BB-45BF-BED8-C7B20689210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4.067" v="79"/>
          <ac:spMkLst>
            <pc:docMk/>
            <pc:sldMk cId="743919134" sldId="259"/>
            <ac:spMk id="65" creationId="{296C61EC-FBF4-4216-BE67-6C864D30A01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49.364" v="75"/>
          <ac:spMkLst>
            <pc:docMk/>
            <pc:sldMk cId="743919134" sldId="259"/>
            <ac:spMk id="66" creationId="{352BEC0E-22F8-46D0-9632-375DB541B06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8.474" v="81"/>
          <ac:spMkLst>
            <pc:docMk/>
            <pc:sldMk cId="743919134" sldId="259"/>
            <ac:spMk id="67" creationId="{2B566528-1B12-4246-9431-5C2D7D081168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49.364" v="75"/>
          <ac:spMkLst>
            <pc:docMk/>
            <pc:sldMk cId="743919134" sldId="259"/>
            <ac:spMk id="68" creationId="{3FCFB1DE-0B7E-48CC-BA90-B2AB0889F9D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0.911" v="83"/>
          <ac:spMkLst>
            <pc:docMk/>
            <pc:sldMk cId="743919134" sldId="259"/>
            <ac:spMk id="69" creationId="{D2B783EE-0239-4717-BBEA-8C9EAC61C8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4.067" v="79"/>
          <ac:spMkLst>
            <pc:docMk/>
            <pc:sldMk cId="743919134" sldId="259"/>
            <ac:spMk id="70" creationId="{39D6C490-0229-4573-9696-B73E5B3A9C3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8.474" v="81"/>
          <ac:spMkLst>
            <pc:docMk/>
            <pc:sldMk cId="743919134" sldId="259"/>
            <ac:spMk id="72" creationId="{D3F51FEB-38FB-4F6C-9F7B-2F2AFAB6546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0.911" v="83"/>
          <ac:spMkLst>
            <pc:docMk/>
            <pc:sldMk cId="743919134" sldId="259"/>
            <ac:spMk id="73" creationId="{A7B99495-F43F-4D80-A44F-2CB4764EB90B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7:58.474" v="81"/>
          <ac:spMkLst>
            <pc:docMk/>
            <pc:sldMk cId="743919134" sldId="259"/>
            <ac:spMk id="74" creationId="{1E547BA6-BAE0-43BB-A7CA-60F69CE252F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0.911" v="83"/>
          <ac:spMkLst>
            <pc:docMk/>
            <pc:sldMk cId="743919134" sldId="259"/>
            <ac:spMk id="75" creationId="{70BEB1E7-2F88-40BC-B73D-42E5B6F80BF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3.240" v="85"/>
          <ac:spMkLst>
            <pc:docMk/>
            <pc:sldMk cId="743919134" sldId="259"/>
            <ac:spMk id="76" creationId="{2B566528-1B12-4246-9431-5C2D7D081168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6.365" v="87"/>
          <ac:spMkLst>
            <pc:docMk/>
            <pc:sldMk cId="743919134" sldId="259"/>
            <ac:spMk id="78" creationId="{2CB962CF-61A3-4EF9-94F6-7C59B0329524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8.678" v="89"/>
          <ac:spMkLst>
            <pc:docMk/>
            <pc:sldMk cId="743919134" sldId="259"/>
            <ac:spMk id="79" creationId="{C95B82D5-A8BB-45BF-BED8-C7B20689210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3.240" v="85"/>
          <ac:spMkLst>
            <pc:docMk/>
            <pc:sldMk cId="743919134" sldId="259"/>
            <ac:spMk id="80" creationId="{D3F51FEB-38FB-4F6C-9F7B-2F2AFAB6546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3.240" v="85"/>
          <ac:spMkLst>
            <pc:docMk/>
            <pc:sldMk cId="743919134" sldId="259"/>
            <ac:spMk id="81" creationId="{1E547BA6-BAE0-43BB-A7CA-60F69CE252F0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8.678" v="89"/>
          <ac:spMkLst>
            <pc:docMk/>
            <pc:sldMk cId="743919134" sldId="259"/>
            <ac:spMk id="82" creationId="{296C61EC-FBF4-4216-BE67-6C864D30A01C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08.678" v="89"/>
          <ac:spMkLst>
            <pc:docMk/>
            <pc:sldMk cId="743919134" sldId="259"/>
            <ac:spMk id="83" creationId="{39D6C490-0229-4573-9696-B73E5B3A9C33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1"/>
          <ac:spMkLst>
            <pc:docMk/>
            <pc:sldMk cId="743919134" sldId="259"/>
            <ac:spMk id="84" creationId="{149FB5C3-7336-4FE0-A30C-CC0A3646D499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32.936" v="121"/>
          <ac:spMkLst>
            <pc:docMk/>
            <pc:sldMk cId="743919134" sldId="259"/>
            <ac:spMk id="86" creationId="{352BEC0E-22F8-46D0-9632-375DB541B06C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32.936" v="121"/>
          <ac:spMkLst>
            <pc:docMk/>
            <pc:sldMk cId="743919134" sldId="259"/>
            <ac:spMk id="87" creationId="{3FCFB1DE-0B7E-48CC-BA90-B2AB0889F9D6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1"/>
          <ac:spMkLst>
            <pc:docMk/>
            <pc:sldMk cId="743919134" sldId="259"/>
            <ac:spMk id="88" creationId="{0DA909B4-15FF-46A6-8A7F-7AEF977FE9ED}"/>
          </ac:spMkLst>
        </pc:spChg>
        <pc:spChg chg="add del">
          <ac:chgData name="Madhup, Pooja" userId="S::pmadhup@calstatela.edu::2006dad4-0d81-4b2d-889a-3cccc5789848" providerId="AD" clId="Web-{0C8C650A-2D1E-450F-9001-90D302BF61C4}" dt="2021-11-17T23:48:11.662" v="91"/>
          <ac:spMkLst>
            <pc:docMk/>
            <pc:sldMk cId="743919134" sldId="259"/>
            <ac:spMk id="89" creationId="{1382A32C-5B0C-4B1C-A074-76C6DBCC9F8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26.638" v="118"/>
          <ac:spMkLst>
            <pc:docMk/>
            <pc:sldMk cId="743919134" sldId="259"/>
            <ac:spMk id="90" creationId="{91F32EBA-ED97-466E-8CFA-8382584155D0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32.920" v="120"/>
          <ac:spMkLst>
            <pc:docMk/>
            <pc:sldMk cId="743919134" sldId="259"/>
            <ac:spMk id="91" creationId="{4C3A44BB-E01C-4AA8-B2C8-32FC346D2ED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4:19.653" v="116"/>
          <ac:spMkLst>
            <pc:docMk/>
            <pc:sldMk cId="743919134" sldId="259"/>
            <ac:spMk id="92" creationId="{AD96FDFD-4E42-4A06-B8B5-768A1DB9C2A9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37.570" v="136"/>
          <ac:spMkLst>
            <pc:docMk/>
            <pc:sldMk cId="743919134" sldId="259"/>
            <ac:spMk id="93" creationId="{91F32EBA-ED97-466E-8CFA-8382584155D0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95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9.661" v="131"/>
          <ac:spMkLst>
            <pc:docMk/>
            <pc:sldMk cId="743919134" sldId="259"/>
            <ac:spMk id="97" creationId="{4C3A44BB-E01C-4AA8-B2C8-32FC346D2ED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4.926" v="127"/>
          <ac:spMkLst>
            <pc:docMk/>
            <pc:sldMk cId="743919134" sldId="259"/>
            <ac:spMk id="98" creationId="{72B886CF-D3D5-4CDE-A0D0-35994223D8D7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99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4.926" v="127"/>
          <ac:spMkLst>
            <pc:docMk/>
            <pc:sldMk cId="743919134" sldId="259"/>
            <ac:spMk id="100" creationId="{A866710D-202D-4ADA-94F8-BCFD24D1D63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37.554" v="135"/>
          <ac:spMkLst>
            <pc:docMk/>
            <pc:sldMk cId="743919134" sldId="259"/>
            <ac:spMk id="101" creationId="{AD96FDFD-4E42-4A06-B8B5-768A1DB9C2A9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4.926" v="127"/>
          <ac:spMkLst>
            <pc:docMk/>
            <pc:sldMk cId="743919134" sldId="259"/>
            <ac:spMk id="102" creationId="{51F525B8-990E-436C-9EE0-E2FC2527C246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104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05" creationId="{C4E4288A-DFC8-40A2-90E5-70E851A933AD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106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107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5:57.270" v="129"/>
          <ac:spMkLst>
            <pc:docMk/>
            <pc:sldMk cId="743919134" sldId="259"/>
            <ac:spMk id="108" creationId="{0381C401-8AFE-4396-B195-C21EA1C7FB55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109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6:04.333" v="133"/>
          <ac:spMkLst>
            <pc:docMk/>
            <pc:sldMk cId="743919134" sldId="259"/>
            <ac:spMk id="110" creationId="{0381C401-8AFE-4396-B195-C21EA1C7FB55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14" creationId="{A9456821-26B9-4181-B181-305FB820DCC4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15" creationId="{0035D6FE-7FA2-4D67-8767-6F7E98AB1602}"/>
          </ac:spMkLst>
        </pc:spChg>
        <pc:spChg chg="add del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16" creationId="{0381C401-8AFE-4396-B195-C21EA1C7FB55}"/>
          </ac:spMkLst>
        </pc:spChg>
        <pc:spChg chg="ad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21" creationId="{EB708185-20C0-40F2-8F2D-8EB9E34B3C00}"/>
          </ac:spMkLst>
        </pc:spChg>
        <pc:spChg chg="ad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27" creationId="{0DA909B4-15FF-46A6-8A7F-7AEF977FE9ED}"/>
          </ac:spMkLst>
        </pc:spChg>
        <pc:spChg chg="add">
          <ac:chgData name="Madhup, Pooja" userId="S::pmadhup@calstatela.edu::2006dad4-0d81-4b2d-889a-3cccc5789848" providerId="AD" clId="Web-{0C8C650A-2D1E-450F-9001-90D302BF61C4}" dt="2021-11-18T00:07:56.419" v="139"/>
          <ac:spMkLst>
            <pc:docMk/>
            <pc:sldMk cId="743919134" sldId="259"/>
            <ac:spMk id="129" creationId="{1382A32C-5B0C-4B1C-A074-76C6DBCC9F87}"/>
          </ac:spMkLst>
        </pc:s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17" creationId="{698DC1B4-9C49-491A-B0C4-CF9ABED0C7CE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18" creationId="{E5C89038-920A-4C2C-96CF-80507027B69F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22" creationId="{9A15111C-2752-4649-B55B-B93FF93F972D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4:32.037" v="43"/>
          <ac:grpSpMkLst>
            <pc:docMk/>
            <pc:sldMk cId="743919134" sldId="259"/>
            <ac:grpSpMk id="26" creationId="{582A903B-6B78-4F0A-B7C9-3D80499020B8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6:06.435" v="57"/>
          <ac:grpSpMkLst>
            <pc:docMk/>
            <pc:sldMk cId="743919134" sldId="259"/>
            <ac:grpSpMk id="27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6:06.419" v="56"/>
          <ac:grpSpMkLst>
            <pc:docMk/>
            <pc:sldMk cId="743919134" sldId="259"/>
            <ac:grpSpMk id="38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7:58.474" v="81"/>
          <ac:grpSpMkLst>
            <pc:docMk/>
            <pc:sldMk cId="743919134" sldId="259"/>
            <ac:grpSpMk id="71" creationId="{912209CB-3E4C-43AE-B507-08269FAE89F5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8:03.240" v="85"/>
          <ac:grpSpMkLst>
            <pc:docMk/>
            <pc:sldMk cId="743919134" sldId="259"/>
            <ac:grpSpMk id="77" creationId="{912209CB-3E4C-43AE-B507-08269FAE89F5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7T23:48:11.662" v="91"/>
          <ac:grpSpMkLst>
            <pc:docMk/>
            <pc:sldMk cId="743919134" sldId="259"/>
            <ac:grpSpMk id="85" creationId="{19A6B5CE-CB1D-48EE-8B43-E952235C8371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8T00:05:57.270" v="129"/>
          <ac:grpSpMkLst>
            <pc:docMk/>
            <pc:sldMk cId="743919134" sldId="259"/>
            <ac:grpSpMk id="96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8T00:06:04.333" v="133"/>
          <ac:grpSpMkLst>
            <pc:docMk/>
            <pc:sldMk cId="743919134" sldId="259"/>
            <ac:grpSpMk id="103" creationId="{B63C2D82-D4FA-4A37-BB01-1E7B21E4FF20}"/>
          </ac:grpSpMkLst>
        </pc:grpChg>
        <pc:grpChg chg="add del">
          <ac:chgData name="Madhup, Pooja" userId="S::pmadhup@calstatela.edu::2006dad4-0d81-4b2d-889a-3cccc5789848" providerId="AD" clId="Web-{0C8C650A-2D1E-450F-9001-90D302BF61C4}" dt="2021-11-18T00:07:56.419" v="139"/>
          <ac:grpSpMkLst>
            <pc:docMk/>
            <pc:sldMk cId="743919134" sldId="259"/>
            <ac:grpSpMk id="111" creationId="{B63C2D82-D4FA-4A37-BB01-1E7B21E4FF20}"/>
          </ac:grpSpMkLst>
        </pc:grpChg>
        <pc:grpChg chg="add">
          <ac:chgData name="Madhup, Pooja" userId="S::pmadhup@calstatela.edu::2006dad4-0d81-4b2d-889a-3cccc5789848" providerId="AD" clId="Web-{0C8C650A-2D1E-450F-9001-90D302BF61C4}" dt="2021-11-18T00:07:56.419" v="139"/>
          <ac:grpSpMkLst>
            <pc:docMk/>
            <pc:sldMk cId="743919134" sldId="259"/>
            <ac:grpSpMk id="123" creationId="{19A6B5CE-CB1D-48EE-8B43-E952235C8371}"/>
          </ac:grpSpMkLst>
        </pc:grpChg>
        <pc:picChg chg="add del mod ord">
          <ac:chgData name="Madhup, Pooja" userId="S::pmadhup@calstatela.edu::2006dad4-0d81-4b2d-889a-3cccc5789848" providerId="AD" clId="Web-{0C8C650A-2D1E-450F-9001-90D302BF61C4}" dt="2021-11-17T23:46:34.093" v="66"/>
          <ac:picMkLst>
            <pc:docMk/>
            <pc:sldMk cId="743919134" sldId="259"/>
            <ac:picMk id="3" creationId="{AC8E98BB-FD49-44D6-91AA-0767443A5BCF}"/>
          </ac:picMkLst>
        </pc:picChg>
        <pc:picChg chg="add mod ord">
          <ac:chgData name="Madhup, Pooja" userId="S::pmadhup@calstatela.edu::2006dad4-0d81-4b2d-889a-3cccc5789848" providerId="AD" clId="Web-{0C8C650A-2D1E-450F-9001-90D302BF61C4}" dt="2021-11-18T00:07:56.419" v="139"/>
          <ac:picMkLst>
            <pc:docMk/>
            <pc:sldMk cId="743919134" sldId="259"/>
            <ac:picMk id="4" creationId="{73365903-9020-4DE1-A706-C6D382BCD9C6}"/>
          </ac:picMkLst>
        </pc:picChg>
        <pc:picChg chg="add del mod ord">
          <ac:chgData name="Madhup, Pooja" userId="S::pmadhup@calstatela.edu::2006dad4-0d81-4b2d-889a-3cccc5789848" providerId="AD" clId="Web-{0C8C650A-2D1E-450F-9001-90D302BF61C4}" dt="2021-11-17T23:45:57.418" v="52"/>
          <ac:picMkLst>
            <pc:docMk/>
            <pc:sldMk cId="743919134" sldId="259"/>
            <ac:picMk id="5" creationId="{9EACA5A3-07A1-4415-B5A8-3A2EC29243BA}"/>
          </ac:picMkLst>
        </pc:picChg>
        <pc:picChg chg="add mod ord">
          <ac:chgData name="Madhup, Pooja" userId="S::pmadhup@calstatela.edu::2006dad4-0d81-4b2d-889a-3cccc5789848" providerId="AD" clId="Web-{0C8C650A-2D1E-450F-9001-90D302BF61C4}" dt="2021-11-18T00:07:56.419" v="139"/>
          <ac:picMkLst>
            <pc:docMk/>
            <pc:sldMk cId="743919134" sldId="259"/>
            <ac:picMk id="6" creationId="{D876784C-9057-4451-BAFF-0A4D725DCA6B}"/>
          </ac:picMkLst>
        </pc:picChg>
        <pc:picChg chg="add del mod ord">
          <ac:chgData name="Madhup, Pooja" userId="S::pmadhup@calstatela.edu::2006dad4-0d81-4b2d-889a-3cccc5789848" providerId="AD" clId="Web-{0C8C650A-2D1E-450F-9001-90D302BF61C4}" dt="2021-11-18T00:05:39.644" v="124"/>
          <ac:picMkLst>
            <pc:docMk/>
            <pc:sldMk cId="743919134" sldId="259"/>
            <ac:picMk id="8" creationId="{952F43A8-D5F7-4D67-AE4F-05023411B11F}"/>
          </ac:picMkLst>
        </pc:picChg>
        <pc:picChg chg="add mod ord">
          <ac:chgData name="Madhup, Pooja" userId="S::pmadhup@calstatela.edu::2006dad4-0d81-4b2d-889a-3cccc5789848" providerId="AD" clId="Web-{0C8C650A-2D1E-450F-9001-90D302BF61C4}" dt="2021-11-18T00:07:56.419" v="139"/>
          <ac:picMkLst>
            <pc:docMk/>
            <pc:sldMk cId="743919134" sldId="259"/>
            <ac:picMk id="32" creationId="{7FD5107A-5599-42CD-AAB1-6078D5A984AF}"/>
          </ac:picMkLst>
        </pc:picChg>
      </pc:sldChg>
      <pc:sldChg chg="new del">
        <pc:chgData name="Madhup, Pooja" userId="S::pmadhup@calstatela.edu::2006dad4-0d81-4b2d-889a-3cccc5789848" providerId="AD" clId="Web-{0C8C650A-2D1E-450F-9001-90D302BF61C4}" dt="2021-11-18T00:08:32.406" v="144"/>
        <pc:sldMkLst>
          <pc:docMk/>
          <pc:sldMk cId="1942599733" sldId="273"/>
        </pc:sldMkLst>
      </pc:sldChg>
    </pc:docChg>
  </pc:docChgLst>
  <pc:docChgLst>
    <pc:chgData name="Patil, Pradnya S" userId="S::ppatil9@calstatela.edu::fe1249ba-e5a3-4407-b814-840d400696a5" providerId="AD" clId="Web-{B0ABCBFB-7265-44D9-9676-7D39F0A9AFE9}"/>
    <pc:docChg chg="modSld">
      <pc:chgData name="Patil, Pradnya S" userId="S::ppatil9@calstatela.edu::fe1249ba-e5a3-4407-b814-840d400696a5" providerId="AD" clId="Web-{B0ABCBFB-7265-44D9-9676-7D39F0A9AFE9}" dt="2021-11-17T23:36:35.156" v="1" actId="14100"/>
      <pc:docMkLst>
        <pc:docMk/>
      </pc:docMkLst>
      <pc:sldChg chg="modSp">
        <pc:chgData name="Patil, Pradnya S" userId="S::ppatil9@calstatela.edu::fe1249ba-e5a3-4407-b814-840d400696a5" providerId="AD" clId="Web-{B0ABCBFB-7265-44D9-9676-7D39F0A9AFE9}" dt="2021-11-17T23:36:35.156" v="1" actId="14100"/>
        <pc:sldMkLst>
          <pc:docMk/>
          <pc:sldMk cId="3678922727" sldId="257"/>
        </pc:sldMkLst>
        <pc:spChg chg="mod">
          <ac:chgData name="Patil, Pradnya S" userId="S::ppatil9@calstatela.edu::fe1249ba-e5a3-4407-b814-840d400696a5" providerId="AD" clId="Web-{B0ABCBFB-7265-44D9-9676-7D39F0A9AFE9}" dt="2021-11-17T23:36:35.156" v="1" actId="14100"/>
          <ac:spMkLst>
            <pc:docMk/>
            <pc:sldMk cId="3678922727" sldId="257"/>
            <ac:spMk id="3" creationId="{BDC06607-8013-440C-B5B5-E922895AC2F1}"/>
          </ac:spMkLst>
        </pc:spChg>
      </pc:sldChg>
    </pc:docChg>
  </pc:docChgLst>
  <pc:docChgLst>
    <pc:chgData clId="Web-{B0ABCBFB-7265-44D9-9676-7D39F0A9AFE9}"/>
    <pc:docChg chg="modSld">
      <pc:chgData name="" userId="" providerId="" clId="Web-{B0ABCBFB-7265-44D9-9676-7D39F0A9AFE9}" dt="2021-11-17T23:36:17.342" v="0" actId="1076"/>
      <pc:docMkLst>
        <pc:docMk/>
      </pc:docMkLst>
      <pc:sldChg chg="modSp">
        <pc:chgData name="" userId="" providerId="" clId="Web-{B0ABCBFB-7265-44D9-9676-7D39F0A9AFE9}" dt="2021-11-17T23:36:17.342" v="0" actId="1076"/>
        <pc:sldMkLst>
          <pc:docMk/>
          <pc:sldMk cId="3678922727" sldId="257"/>
        </pc:sldMkLst>
        <pc:spChg chg="mod">
          <ac:chgData name="" userId="" providerId="" clId="Web-{B0ABCBFB-7265-44D9-9676-7D39F0A9AFE9}" dt="2021-11-17T23:36:17.342" v="0" actId="1076"/>
          <ac:spMkLst>
            <pc:docMk/>
            <pc:sldMk cId="3678922727" sldId="257"/>
            <ac:spMk id="3" creationId="{BDC06607-8013-440C-B5B5-E922895AC2F1}"/>
          </ac:spMkLst>
        </pc:spChg>
      </pc:sldChg>
    </pc:docChg>
  </pc:docChgLst>
  <pc:docChgLst>
    <pc:chgData name="Patil, Pradnya S" userId="S::ppatil9@calstatela.edu::fe1249ba-e5a3-4407-b814-840d400696a5" providerId="AD" clId="Web-{AC2D9A06-1967-497F-9847-79C42423FDB0}"/>
    <pc:docChg chg="modSld">
      <pc:chgData name="Patil, Pradnya S" userId="S::ppatil9@calstatela.edu::fe1249ba-e5a3-4407-b814-840d400696a5" providerId="AD" clId="Web-{AC2D9A06-1967-497F-9847-79C42423FDB0}" dt="2021-11-13T04:18:02.049" v="9" actId="20577"/>
      <pc:docMkLst>
        <pc:docMk/>
      </pc:docMkLst>
      <pc:sldChg chg="modSp">
        <pc:chgData name="Patil, Pradnya S" userId="S::ppatil9@calstatela.edu::fe1249ba-e5a3-4407-b814-840d400696a5" providerId="AD" clId="Web-{AC2D9A06-1967-497F-9847-79C42423FDB0}" dt="2021-11-13T04:18:02.049" v="9" actId="20577"/>
        <pc:sldMkLst>
          <pc:docMk/>
          <pc:sldMk cId="684009484" sldId="261"/>
        </pc:sldMkLst>
        <pc:spChg chg="mod">
          <ac:chgData name="Patil, Pradnya S" userId="S::ppatil9@calstatela.edu::fe1249ba-e5a3-4407-b814-840d400696a5" providerId="AD" clId="Web-{AC2D9A06-1967-497F-9847-79C42423FDB0}" dt="2021-11-13T04:18:02.049" v="9" actId="20577"/>
          <ac:spMkLst>
            <pc:docMk/>
            <pc:sldMk cId="684009484" sldId="261"/>
            <ac:spMk id="2" creationId="{622F6FE5-5B2B-48E8-B450-510A523381CC}"/>
          </ac:spMkLst>
        </pc:spChg>
      </pc:sldChg>
    </pc:docChg>
  </pc:docChgLst>
  <pc:docChgLst>
    <pc:chgData name="Madhup, Pooja" userId="S::pmadhup@calstatela.edu::2006dad4-0d81-4b2d-889a-3cccc5789848" providerId="AD" clId="Web-{DCC87427-0E42-40BA-A17F-4286D5ABFF61}"/>
    <pc:docChg chg="modSld">
      <pc:chgData name="Madhup, Pooja" userId="S::pmadhup@calstatela.edu::2006dad4-0d81-4b2d-889a-3cccc5789848" providerId="AD" clId="Web-{DCC87427-0E42-40BA-A17F-4286D5ABFF61}" dt="2021-12-04T18:43:46.220" v="14" actId="20577"/>
      <pc:docMkLst>
        <pc:docMk/>
      </pc:docMkLst>
      <pc:sldChg chg="modSp">
        <pc:chgData name="Madhup, Pooja" userId="S::pmadhup@calstatela.edu::2006dad4-0d81-4b2d-889a-3cccc5789848" providerId="AD" clId="Web-{DCC87427-0E42-40BA-A17F-4286D5ABFF61}" dt="2021-12-04T18:43:46.220" v="14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DCC87427-0E42-40BA-A17F-4286D5ABFF61}" dt="2021-12-04T18:43:46.220" v="14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Patil, Pradnya S" userId="S::ppatil9@calstatela.edu::fe1249ba-e5a3-4407-b814-840d400696a5" providerId="AD" clId="Web-{1EC86CC6-80B8-40F8-84AA-21377F39D960}"/>
    <pc:docChg chg="modSld">
      <pc:chgData name="Patil, Pradnya S" userId="S::ppatil9@calstatela.edu::fe1249ba-e5a3-4407-b814-840d400696a5" providerId="AD" clId="Web-{1EC86CC6-80B8-40F8-84AA-21377F39D960}" dt="2021-11-18T00:00:29.198" v="49" actId="20577"/>
      <pc:docMkLst>
        <pc:docMk/>
      </pc:docMkLst>
      <pc:sldChg chg="modSp">
        <pc:chgData name="Patil, Pradnya S" userId="S::ppatil9@calstatela.edu::fe1249ba-e5a3-4407-b814-840d400696a5" providerId="AD" clId="Web-{1EC86CC6-80B8-40F8-84AA-21377F39D960}" dt="2021-11-17T23:58:53.180" v="32" actId="20577"/>
        <pc:sldMkLst>
          <pc:docMk/>
          <pc:sldMk cId="222697995" sldId="262"/>
        </pc:sldMkLst>
        <pc:spChg chg="mod">
          <ac:chgData name="Patil, Pradnya S" userId="S::ppatil9@calstatela.edu::fe1249ba-e5a3-4407-b814-840d400696a5" providerId="AD" clId="Web-{1EC86CC6-80B8-40F8-84AA-21377F39D960}" dt="2021-11-17T23:58:53.180" v="32" actId="20577"/>
          <ac:spMkLst>
            <pc:docMk/>
            <pc:sldMk cId="222697995" sldId="262"/>
            <ac:spMk id="3" creationId="{D9D31297-DD65-4D80-8DFD-F1E9DD5B4F90}"/>
          </ac:spMkLst>
        </pc:spChg>
      </pc:sldChg>
      <pc:sldChg chg="modSp">
        <pc:chgData name="Patil, Pradnya S" userId="S::ppatil9@calstatela.edu::fe1249ba-e5a3-4407-b814-840d400696a5" providerId="AD" clId="Web-{1EC86CC6-80B8-40F8-84AA-21377F39D960}" dt="2021-11-18T00:00:29.198" v="49" actId="20577"/>
        <pc:sldMkLst>
          <pc:docMk/>
          <pc:sldMk cId="3767058103" sldId="264"/>
        </pc:sldMkLst>
        <pc:spChg chg="mod">
          <ac:chgData name="Patil, Pradnya S" userId="S::ppatil9@calstatela.edu::fe1249ba-e5a3-4407-b814-840d400696a5" providerId="AD" clId="Web-{1EC86CC6-80B8-40F8-84AA-21377F39D960}" dt="2021-11-18T00:00:29.198" v="49" actId="20577"/>
          <ac:spMkLst>
            <pc:docMk/>
            <pc:sldMk cId="3767058103" sldId="264"/>
            <ac:spMk id="3" creationId="{D9D31297-DD65-4D80-8DFD-F1E9DD5B4F90}"/>
          </ac:spMkLst>
        </pc:spChg>
      </pc:sldChg>
    </pc:docChg>
  </pc:docChgLst>
  <pc:docChgLst>
    <pc:chgData name="Madhup, Pooja" userId="S::pmadhup@calstatela.edu::2006dad4-0d81-4b2d-889a-3cccc5789848" providerId="AD" clId="Web-{FDFDC298-99F4-48C3-BAE8-8FF8A3DB1149}"/>
    <pc:docChg chg="modSld">
      <pc:chgData name="Madhup, Pooja" userId="S::pmadhup@calstatela.edu::2006dad4-0d81-4b2d-889a-3cccc5789848" providerId="AD" clId="Web-{FDFDC298-99F4-48C3-BAE8-8FF8A3DB1149}" dt="2021-12-01T01:49:22.229" v="261" actId="20577"/>
      <pc:docMkLst>
        <pc:docMk/>
      </pc:docMkLst>
      <pc:sldChg chg="modSp">
        <pc:chgData name="Madhup, Pooja" userId="S::pmadhup@calstatela.edu::2006dad4-0d81-4b2d-889a-3cccc5789848" providerId="AD" clId="Web-{FDFDC298-99F4-48C3-BAE8-8FF8A3DB1149}" dt="2021-12-01T01:49:22.229" v="261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FDFDC298-99F4-48C3-BAE8-8FF8A3DB1149}" dt="2021-12-01T01:49:22.229" v="261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Madhup, Pooja" userId="S::pmadhup@calstatela.edu::2006dad4-0d81-4b2d-889a-3cccc5789848" providerId="AD" clId="Web-{0211502B-732F-490E-B346-9C54D7B71246}"/>
    <pc:docChg chg="modSld">
      <pc:chgData name="Madhup, Pooja" userId="S::pmadhup@calstatela.edu::2006dad4-0d81-4b2d-889a-3cccc5789848" providerId="AD" clId="Web-{0211502B-732F-490E-B346-9C54D7B71246}" dt="2021-11-28T15:12:18.928" v="45" actId="20577"/>
      <pc:docMkLst>
        <pc:docMk/>
      </pc:docMkLst>
      <pc:sldChg chg="modSp">
        <pc:chgData name="Madhup, Pooja" userId="S::pmadhup@calstatela.edu::2006dad4-0d81-4b2d-889a-3cccc5789848" providerId="AD" clId="Web-{0211502B-732F-490E-B346-9C54D7B71246}" dt="2021-11-28T15:12:18.928" v="45" actId="20577"/>
        <pc:sldMkLst>
          <pc:docMk/>
          <pc:sldMk cId="743919134" sldId="259"/>
        </pc:sldMkLst>
        <pc:spChg chg="mod">
          <ac:chgData name="Madhup, Pooja" userId="S::pmadhup@calstatela.edu::2006dad4-0d81-4b2d-889a-3cccc5789848" providerId="AD" clId="Web-{0211502B-732F-490E-B346-9C54D7B71246}" dt="2021-11-28T15:12:18.928" v="45" actId="20577"/>
          <ac:spMkLst>
            <pc:docMk/>
            <pc:sldMk cId="743919134" sldId="259"/>
            <ac:spMk id="7" creationId="{E00286C7-9A31-40CD-B840-E4C10433B4BA}"/>
          </ac:spMkLst>
        </pc:spChg>
      </pc:sldChg>
    </pc:docChg>
  </pc:docChgLst>
  <pc:docChgLst>
    <pc:chgData name="Patil, Pradnya S" userId="S::ppatil9@calstatela.edu::fe1249ba-e5a3-4407-b814-840d400696a5" providerId="AD" clId="Web-{5B2AED34-B5E2-448E-BDCB-30FCF9216373}"/>
    <pc:docChg chg="modSld">
      <pc:chgData name="Patil, Pradnya S" userId="S::ppatil9@calstatela.edu::fe1249ba-e5a3-4407-b814-840d400696a5" providerId="AD" clId="Web-{5B2AED34-B5E2-448E-BDCB-30FCF9216373}" dt="2021-11-18T01:04:08.481" v="1" actId="1076"/>
      <pc:docMkLst>
        <pc:docMk/>
      </pc:docMkLst>
      <pc:sldChg chg="modSp">
        <pc:chgData name="Patil, Pradnya S" userId="S::ppatil9@calstatela.edu::fe1249ba-e5a3-4407-b814-840d400696a5" providerId="AD" clId="Web-{5B2AED34-B5E2-448E-BDCB-30FCF9216373}" dt="2021-11-18T01:04:08.481" v="1" actId="1076"/>
        <pc:sldMkLst>
          <pc:docMk/>
          <pc:sldMk cId="3678922727" sldId="257"/>
        </pc:sldMkLst>
        <pc:spChg chg="mod">
          <ac:chgData name="Patil, Pradnya S" userId="S::ppatil9@calstatela.edu::fe1249ba-e5a3-4407-b814-840d400696a5" providerId="AD" clId="Web-{5B2AED34-B5E2-448E-BDCB-30FCF9216373}" dt="2021-11-18T01:04:08.481" v="1" actId="1076"/>
          <ac:spMkLst>
            <pc:docMk/>
            <pc:sldMk cId="3678922727" sldId="257"/>
            <ac:spMk id="3" creationId="{BDC06607-8013-440C-B5B5-E922895AC2F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2CD291-EC58-480C-9A01-AD1F538BC005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9E00E2-FA81-4269-AD8A-EB17F2EB8E07}">
      <dgm:prSet phldrT="[Text]"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 minimum viable prototype</a:t>
          </a:r>
        </a:p>
      </dgm:t>
    </dgm:pt>
    <dgm:pt modelId="{3B389B0D-9E24-44FC-B327-A1B0299613E9}" type="sibTrans" cxnId="{F5E3D21A-0278-4698-B21B-CB1567169491}">
      <dgm:prSet/>
      <dgm:spPr/>
      <dgm:t>
        <a:bodyPr/>
        <a:lstStyle/>
        <a:p>
          <a:endParaRPr lang="en-US"/>
        </a:p>
      </dgm:t>
    </dgm:pt>
    <dgm:pt modelId="{ABE45D88-B3DE-4CF3-8289-9F98545B5483}" type="parTrans" cxnId="{F5E3D21A-0278-4698-B21B-CB1567169491}">
      <dgm:prSet/>
      <dgm:spPr/>
      <dgm:t>
        <a:bodyPr/>
        <a:lstStyle/>
        <a:p>
          <a:endParaRPr lang="en-US"/>
        </a:p>
      </dgm:t>
    </dgm:pt>
    <dgm:pt modelId="{C557CCC5-DBB9-4F29-9B03-88D338E6C3BB}">
      <dgm:prSet phldrT="[Text]"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Created prototype</a:t>
          </a:r>
        </a:p>
      </dgm:t>
    </dgm:pt>
    <dgm:pt modelId="{6BEEC72B-F40C-42B2-BC1C-96C984067767}" type="sibTrans" cxnId="{4785A7E9-7E98-41DC-8FB8-E8A88857B8A2}">
      <dgm:prSet/>
      <dgm:spPr/>
      <dgm:t>
        <a:bodyPr/>
        <a:lstStyle/>
        <a:p>
          <a:endParaRPr lang="en-US"/>
        </a:p>
      </dgm:t>
    </dgm:pt>
    <dgm:pt modelId="{A0C2E8BF-044C-49CE-AA4E-F10388537CEE}" type="parTrans" cxnId="{4785A7E9-7E98-41DC-8FB8-E8A88857B8A2}">
      <dgm:prSet/>
      <dgm:spPr/>
      <dgm:t>
        <a:bodyPr/>
        <a:lstStyle/>
        <a:p>
          <a:endParaRPr lang="en-US"/>
        </a:p>
      </dgm:t>
    </dgm:pt>
    <dgm:pt modelId="{8348816D-FADB-4626-B199-8914DB8BE7EA}">
      <dgm:prSet phldrT="[Text]"/>
      <dgm:spPr/>
      <dgm:t>
        <a:bodyPr/>
        <a:lstStyle/>
        <a:p>
          <a:r>
            <a:rPr lang="en-US"/>
            <a:t>Identification of product code development platform</a:t>
          </a:r>
        </a:p>
      </dgm:t>
    </dgm:pt>
    <dgm:pt modelId="{BA894055-971A-4DD6-9327-22A3F09378A1}" type="sibTrans" cxnId="{22186CEC-9453-426E-B21D-E651E2D06C57}">
      <dgm:prSet/>
      <dgm:spPr/>
      <dgm:t>
        <a:bodyPr/>
        <a:lstStyle/>
        <a:p>
          <a:endParaRPr lang="en-US"/>
        </a:p>
      </dgm:t>
    </dgm:pt>
    <dgm:pt modelId="{4E9EC23A-EF08-48BC-8825-307746E64B72}" type="parTrans" cxnId="{22186CEC-9453-426E-B21D-E651E2D06C57}">
      <dgm:prSet/>
      <dgm:spPr/>
      <dgm:t>
        <a:bodyPr/>
        <a:lstStyle/>
        <a:p>
          <a:endParaRPr lang="en-US"/>
        </a:p>
      </dgm:t>
    </dgm:pt>
    <dgm:pt modelId="{66997D9E-0B2A-42B0-B6F1-0754B6377D21}">
      <dgm:prSet phldrT="[Text]" custT="1"/>
      <dgm:spPr/>
      <dgm:t>
        <a:bodyPr/>
        <a:lstStyle/>
        <a:p>
          <a:r>
            <a:rPr lang="en-US" sz="1200"/>
            <a:t>Prototyping </a:t>
          </a:r>
        </a:p>
      </dgm:t>
    </dgm:pt>
    <dgm:pt modelId="{C9AC98D5-744F-42FD-A6EC-4998FAFE64F9}" type="sibTrans" cxnId="{16653418-AA8B-4EC8-9D08-3FFCE6F0DD09}">
      <dgm:prSet/>
      <dgm:spPr/>
      <dgm:t>
        <a:bodyPr/>
        <a:lstStyle/>
        <a:p>
          <a:endParaRPr lang="en-US"/>
        </a:p>
      </dgm:t>
    </dgm:pt>
    <dgm:pt modelId="{58EAFB4C-CE42-4783-9CE2-2CDC94499AD6}" type="parTrans" cxnId="{16653418-AA8B-4EC8-9D08-3FFCE6F0DD09}">
      <dgm:prSet/>
      <dgm:spPr/>
      <dgm:t>
        <a:bodyPr/>
        <a:lstStyle/>
        <a:p>
          <a:endParaRPr lang="en-US"/>
        </a:p>
      </dgm:t>
    </dgm:pt>
    <dgm:pt modelId="{10EB4242-F489-41A4-94A4-E7CE03915146}">
      <dgm:prSet phldrT="[Text]" custT="1"/>
      <dgm:spPr/>
      <dgm:t>
        <a:bodyPr/>
        <a:lstStyle/>
        <a:p>
          <a:r>
            <a:rPr lang="en-US" sz="1200"/>
            <a:t>Product Definition</a:t>
          </a:r>
        </a:p>
      </dgm:t>
    </dgm:pt>
    <dgm:pt modelId="{B4C2D820-CAB1-41B0-9718-0492451AD6D0}" type="sibTrans" cxnId="{0892C160-2E12-4EEC-86D4-70979FA08AE5}">
      <dgm:prSet/>
      <dgm:spPr/>
      <dgm:t>
        <a:bodyPr/>
        <a:lstStyle/>
        <a:p>
          <a:endParaRPr lang="en-US"/>
        </a:p>
      </dgm:t>
    </dgm:pt>
    <dgm:pt modelId="{22E5DA54-6488-4CDA-B41C-B5B5769C0264}" type="parTrans" cxnId="{0892C160-2E12-4EEC-86D4-70979FA08AE5}">
      <dgm:prSet/>
      <dgm:spPr/>
      <dgm:t>
        <a:bodyPr/>
        <a:lstStyle/>
        <a:p>
          <a:endParaRPr lang="en-US"/>
        </a:p>
      </dgm:t>
    </dgm:pt>
    <dgm:pt modelId="{56A46F72-0D88-496A-9258-9B1144EB3C32}">
      <dgm:prSet phldrT="[Text]" custT="1"/>
      <dgm:spPr/>
      <dgm:t>
        <a:bodyPr/>
        <a:lstStyle/>
        <a:p>
          <a:r>
            <a:rPr lang="en-US" sz="1200"/>
            <a:t>Ideation</a:t>
          </a:r>
        </a:p>
      </dgm:t>
    </dgm:pt>
    <dgm:pt modelId="{E4F1F9A8-9A8C-4309-880F-DAC21716CEE3}" type="sibTrans" cxnId="{5512BB19-12CA-4AC0-A1F4-30B0E9C7A5D8}">
      <dgm:prSet/>
      <dgm:spPr/>
      <dgm:t>
        <a:bodyPr/>
        <a:lstStyle/>
        <a:p>
          <a:endParaRPr lang="en-US"/>
        </a:p>
      </dgm:t>
    </dgm:pt>
    <dgm:pt modelId="{C77F965B-170A-43FE-9719-C4C8D5851DFD}" type="parTrans" cxnId="{5512BB19-12CA-4AC0-A1F4-30B0E9C7A5D8}">
      <dgm:prSet/>
      <dgm:spPr/>
      <dgm:t>
        <a:bodyPr/>
        <a:lstStyle/>
        <a:p>
          <a:endParaRPr lang="en-US"/>
        </a:p>
      </dgm:t>
    </dgm:pt>
    <dgm:pt modelId="{0B847C2A-7305-4467-B229-BC43A22EF0A0}">
      <dgm:prSet phldrT="[Text]"/>
      <dgm:spPr/>
      <dgm:t>
        <a:bodyPr/>
        <a:lstStyle/>
        <a:p>
          <a:pPr rtl="0"/>
          <a:r>
            <a:rPr lang="en-US"/>
            <a:t>Analysis of prototype design ideas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9B002A45-4AE8-4220-A016-2581EE29024C}" type="sibTrans" cxnId="{3AAC0864-454E-4AEF-9971-74523EA209BF}">
      <dgm:prSet/>
      <dgm:spPr/>
      <dgm:t>
        <a:bodyPr/>
        <a:lstStyle/>
        <a:p>
          <a:endParaRPr lang="en-US"/>
        </a:p>
      </dgm:t>
    </dgm:pt>
    <dgm:pt modelId="{BAAA95B1-8B6C-49A1-8ABB-47205769013E}" type="parTrans" cxnId="{3AAC0864-454E-4AEF-9971-74523EA209BF}">
      <dgm:prSet/>
      <dgm:spPr/>
      <dgm:t>
        <a:bodyPr/>
        <a:lstStyle/>
        <a:p>
          <a:endParaRPr lang="en-US"/>
        </a:p>
      </dgm:t>
    </dgm:pt>
    <dgm:pt modelId="{236A1BB0-53EB-40C2-A316-0E6EDF05497F}">
      <dgm:prSet phldrT="[Text]"/>
      <dgm:spPr/>
      <dgm:t>
        <a:bodyPr/>
        <a:lstStyle/>
        <a:p>
          <a:r>
            <a:rPr lang="en-US"/>
            <a:t>Created prototype design plan</a:t>
          </a:r>
        </a:p>
      </dgm:t>
    </dgm:pt>
    <dgm:pt modelId="{20F39802-5E13-441A-93E9-FCD71BB277CB}" type="parTrans" cxnId="{6CE81231-2A75-4233-8FD4-A21FB1628C3F}">
      <dgm:prSet/>
      <dgm:spPr/>
      <dgm:t>
        <a:bodyPr/>
        <a:lstStyle/>
        <a:p>
          <a:endParaRPr lang="en-US"/>
        </a:p>
      </dgm:t>
    </dgm:pt>
    <dgm:pt modelId="{F5356514-2035-4B60-84B6-5805C8ED5CBC}" type="sibTrans" cxnId="{6CE81231-2A75-4233-8FD4-A21FB1628C3F}">
      <dgm:prSet/>
      <dgm:spPr/>
      <dgm:t>
        <a:bodyPr/>
        <a:lstStyle/>
        <a:p>
          <a:endParaRPr lang="en-US"/>
        </a:p>
      </dgm:t>
    </dgm:pt>
    <dgm:pt modelId="{5184EB3D-AB09-4E70-A8EE-8A8BDB64367D}">
      <dgm:prSet phldrT="[Text]"/>
      <dgm:spPr/>
      <dgm:t>
        <a:bodyPr/>
        <a:lstStyle/>
        <a:p>
          <a:r>
            <a:rPr lang="en-US"/>
            <a:t>Documentation of solution process flow</a:t>
          </a:r>
        </a:p>
      </dgm:t>
    </dgm:pt>
    <dgm:pt modelId="{60B0774E-75A5-4BF0-8AF0-AC01B26B0F67}" type="parTrans" cxnId="{3C4A0025-40BA-40E2-AF3B-B7711940D598}">
      <dgm:prSet/>
      <dgm:spPr/>
      <dgm:t>
        <a:bodyPr/>
        <a:lstStyle/>
        <a:p>
          <a:endParaRPr lang="en-US"/>
        </a:p>
      </dgm:t>
    </dgm:pt>
    <dgm:pt modelId="{127CF9B4-F194-4B86-BFA1-CFCA82027CF2}" type="sibTrans" cxnId="{3C4A0025-40BA-40E2-AF3B-B7711940D598}">
      <dgm:prSet/>
      <dgm:spPr/>
      <dgm:t>
        <a:bodyPr/>
        <a:lstStyle/>
        <a:p>
          <a:endParaRPr lang="en-US"/>
        </a:p>
      </dgm:t>
    </dgm:pt>
    <dgm:pt modelId="{1D8A8838-87C9-4B5F-8DBC-8353013EA63A}">
      <dgm:prSet phldrT="[Text]"/>
      <dgm:spPr/>
      <dgm:t>
        <a:bodyPr/>
        <a:lstStyle/>
        <a:p>
          <a:r>
            <a:rPr lang="en-US"/>
            <a:t>Define the core functionality </a:t>
          </a:r>
        </a:p>
      </dgm:t>
    </dgm:pt>
    <dgm:pt modelId="{E22B90EC-47AD-4588-96AF-D9B18FF9097D}" type="parTrans" cxnId="{55F2AEFA-6375-4D32-9DAF-54D3A951DDC0}">
      <dgm:prSet/>
      <dgm:spPr/>
      <dgm:t>
        <a:bodyPr/>
        <a:lstStyle/>
        <a:p>
          <a:endParaRPr lang="en-US"/>
        </a:p>
      </dgm:t>
    </dgm:pt>
    <dgm:pt modelId="{5DA5C4B2-9FF5-4D92-BC16-BD82B02113B3}" type="sibTrans" cxnId="{55F2AEFA-6375-4D32-9DAF-54D3A951DDC0}">
      <dgm:prSet/>
      <dgm:spPr/>
      <dgm:t>
        <a:bodyPr/>
        <a:lstStyle/>
        <a:p>
          <a:endParaRPr lang="en-US"/>
        </a:p>
      </dgm:t>
    </dgm:pt>
    <dgm:pt modelId="{1E6AF0DE-FD32-44B9-B749-49DA0480AA25}">
      <dgm:prSet phldrT="[Text]"/>
      <dgm:spPr/>
      <dgm:t>
        <a:bodyPr/>
        <a:lstStyle/>
        <a:p>
          <a:r>
            <a:rPr lang="en-US"/>
            <a:t>Created functional cases </a:t>
          </a:r>
        </a:p>
      </dgm:t>
    </dgm:pt>
    <dgm:pt modelId="{B00883C3-996F-4529-AC85-CD9667ACC35D}" type="parTrans" cxnId="{4F7770BE-777B-46AC-8BCE-C30BE9389741}">
      <dgm:prSet/>
      <dgm:spPr/>
      <dgm:t>
        <a:bodyPr/>
        <a:lstStyle/>
        <a:p>
          <a:endParaRPr lang="en-US"/>
        </a:p>
      </dgm:t>
    </dgm:pt>
    <dgm:pt modelId="{B4C35E9E-CC53-41E0-98E5-56F335513457}" type="sibTrans" cxnId="{4F7770BE-777B-46AC-8BCE-C30BE9389741}">
      <dgm:prSet/>
      <dgm:spPr/>
      <dgm:t>
        <a:bodyPr/>
        <a:lstStyle/>
        <a:p>
          <a:endParaRPr lang="en-US"/>
        </a:p>
      </dgm:t>
    </dgm:pt>
    <dgm:pt modelId="{230A5F6D-55BE-4152-93DC-FA3BA6109895}">
      <dgm:prSet phldrT="[Text]" custT="1"/>
      <dgm:spPr/>
      <dgm:t>
        <a:bodyPr/>
        <a:lstStyle/>
        <a:p>
          <a:r>
            <a:rPr lang="en-US" sz="1200"/>
            <a:t>Detailed</a:t>
          </a:r>
        </a:p>
        <a:p>
          <a:r>
            <a:rPr lang="en-US" sz="1200"/>
            <a:t>Design  </a:t>
          </a:r>
        </a:p>
      </dgm:t>
    </dgm:pt>
    <dgm:pt modelId="{1125CFA6-B793-488C-909E-2DB717ADD876}" type="parTrans" cxnId="{1F765516-F875-4C77-9C6E-F926618F8922}">
      <dgm:prSet/>
      <dgm:spPr/>
      <dgm:t>
        <a:bodyPr/>
        <a:lstStyle/>
        <a:p>
          <a:endParaRPr lang="en-US"/>
        </a:p>
      </dgm:t>
    </dgm:pt>
    <dgm:pt modelId="{5C1F417D-1074-40D4-8A9C-72E89D2639A8}" type="sibTrans" cxnId="{1F765516-F875-4C77-9C6E-F926618F8922}">
      <dgm:prSet/>
      <dgm:spPr/>
      <dgm:t>
        <a:bodyPr/>
        <a:lstStyle/>
        <a:p>
          <a:endParaRPr lang="en-US"/>
        </a:p>
      </dgm:t>
    </dgm:pt>
    <dgm:pt modelId="{091972F8-BE0B-4818-8301-9EB61C4CC0E5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Refinement of prototype</a:t>
          </a:r>
        </a:p>
      </dgm:t>
    </dgm:pt>
    <dgm:pt modelId="{FE469582-4AFB-4969-9D32-22F9A20AFD43}" type="parTrans" cxnId="{12A25F75-26AE-4FA3-A6E7-95055B6E99B2}">
      <dgm:prSet/>
      <dgm:spPr/>
      <dgm:t>
        <a:bodyPr/>
        <a:lstStyle/>
        <a:p>
          <a:endParaRPr lang="en-US"/>
        </a:p>
      </dgm:t>
    </dgm:pt>
    <dgm:pt modelId="{D5F4AF06-6AC7-4DE6-843B-5FBEB5962C77}" type="sibTrans" cxnId="{12A25F75-26AE-4FA3-A6E7-95055B6E99B2}">
      <dgm:prSet/>
      <dgm:spPr/>
      <dgm:t>
        <a:bodyPr/>
        <a:lstStyle/>
        <a:p>
          <a:endParaRPr lang="en-US"/>
        </a:p>
      </dgm:t>
    </dgm:pt>
    <dgm:pt modelId="{089D06CF-EACA-4CAE-AE3D-E982DA176409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Detailed Product Design </a:t>
          </a:r>
        </a:p>
      </dgm:t>
    </dgm:pt>
    <dgm:pt modelId="{D00906AA-4425-42EF-8144-ECE8F4897591}" type="parTrans" cxnId="{39D28180-76ED-48BF-AD21-79C4A010D456}">
      <dgm:prSet/>
      <dgm:spPr/>
      <dgm:t>
        <a:bodyPr/>
        <a:lstStyle/>
        <a:p>
          <a:endParaRPr lang="en-US"/>
        </a:p>
      </dgm:t>
    </dgm:pt>
    <dgm:pt modelId="{E5BE703E-AC38-4AE4-86B8-609FA668B3D4}" type="sibTrans" cxnId="{39D28180-76ED-48BF-AD21-79C4A010D456}">
      <dgm:prSet/>
      <dgm:spPr/>
      <dgm:t>
        <a:bodyPr/>
        <a:lstStyle/>
        <a:p>
          <a:endParaRPr lang="en-US"/>
        </a:p>
      </dgm:t>
    </dgm:pt>
    <dgm:pt modelId="{36F28685-CB98-4520-9D8D-1BD80EFCB94C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 Complete</a:t>
          </a:r>
        </a:p>
      </dgm:t>
    </dgm:pt>
    <dgm:pt modelId="{1DCB07F4-193E-4F89-98FA-84E65A7D6C27}" type="parTrans" cxnId="{1DF0109E-B70C-4E20-A1E0-91465D0DFE4E}">
      <dgm:prSet/>
      <dgm:spPr/>
      <dgm:t>
        <a:bodyPr/>
        <a:lstStyle/>
        <a:p>
          <a:endParaRPr lang="en-US"/>
        </a:p>
      </dgm:t>
    </dgm:pt>
    <dgm:pt modelId="{D6B7C395-D8E3-4E36-86CD-1A7D98F27ED7}" type="sibTrans" cxnId="{1DF0109E-B70C-4E20-A1E0-91465D0DFE4E}">
      <dgm:prSet/>
      <dgm:spPr/>
      <dgm:t>
        <a:bodyPr/>
        <a:lstStyle/>
        <a:p>
          <a:endParaRPr lang="en-US"/>
        </a:p>
      </dgm:t>
    </dgm:pt>
    <dgm:pt modelId="{87CA8704-84EE-449B-939C-68EAFAE1A684}">
      <dgm:prSet phldrT="[Text]" custT="1"/>
      <dgm:spPr/>
      <dgm:t>
        <a:bodyPr/>
        <a:lstStyle/>
        <a:p>
          <a:r>
            <a:rPr lang="en-US" sz="1200"/>
            <a:t>Validation</a:t>
          </a:r>
        </a:p>
        <a:p>
          <a:r>
            <a:rPr lang="en-US" sz="1200"/>
            <a:t> &amp; Testing  </a:t>
          </a:r>
        </a:p>
      </dgm:t>
    </dgm:pt>
    <dgm:pt modelId="{6B1EDC69-35D7-4C43-8358-B8F3409C604E}" type="parTrans" cxnId="{4AB0A475-2914-4C19-9187-4DB8A17294FC}">
      <dgm:prSet/>
      <dgm:spPr/>
      <dgm:t>
        <a:bodyPr/>
        <a:lstStyle/>
        <a:p>
          <a:endParaRPr lang="en-US"/>
        </a:p>
      </dgm:t>
    </dgm:pt>
    <dgm:pt modelId="{0F8FBF87-E88E-4681-BC34-0275032C2AD8}" type="sibTrans" cxnId="{4AB0A475-2914-4C19-9187-4DB8A17294FC}">
      <dgm:prSet/>
      <dgm:spPr/>
      <dgm:t>
        <a:bodyPr/>
        <a:lstStyle/>
        <a:p>
          <a:endParaRPr lang="en-US"/>
        </a:p>
      </dgm:t>
    </dgm:pt>
    <dgm:pt modelId="{ADB27028-E230-46FF-9D49-F0CB9304EF31}">
      <dgm:prSet custT="1"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200" kern="1200"/>
        </a:p>
      </dgm:t>
    </dgm:pt>
    <dgm:pt modelId="{792B8E53-929F-4C45-A531-178A9D9843B6}" type="parTrans" cxnId="{A1A6F8C3-8A78-42EB-89F9-CF7CE9B61922}">
      <dgm:prSet/>
      <dgm:spPr/>
      <dgm:t>
        <a:bodyPr/>
        <a:lstStyle/>
        <a:p>
          <a:endParaRPr lang="en-US"/>
        </a:p>
      </dgm:t>
    </dgm:pt>
    <dgm:pt modelId="{50BDC4FC-54D8-40AD-A85C-0218DD4F65D8}" type="sibTrans" cxnId="{A1A6F8C3-8A78-42EB-89F9-CF7CE9B61922}">
      <dgm:prSet/>
      <dgm:spPr/>
      <dgm:t>
        <a:bodyPr/>
        <a:lstStyle/>
        <a:p>
          <a:endParaRPr lang="en-US"/>
        </a:p>
      </dgm:t>
    </dgm:pt>
    <dgm:pt modelId="{90CF0A5D-B301-4DF0-A1F4-850239034693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Ensuring prototype works as per plan</a:t>
          </a:r>
        </a:p>
      </dgm:t>
    </dgm:pt>
    <dgm:pt modelId="{2C8A0AD9-467B-432D-92E8-860EB4F2BEAF}" type="parTrans" cxnId="{70B0D180-D6C1-4BEC-A8C4-C98707064E96}">
      <dgm:prSet/>
      <dgm:spPr/>
      <dgm:t>
        <a:bodyPr/>
        <a:lstStyle/>
        <a:p>
          <a:endParaRPr lang="en-US"/>
        </a:p>
      </dgm:t>
    </dgm:pt>
    <dgm:pt modelId="{F668062B-234C-413C-AF52-0C80C7728332}" type="sibTrans" cxnId="{70B0D180-D6C1-4BEC-A8C4-C98707064E96}">
      <dgm:prSet/>
      <dgm:spPr/>
      <dgm:t>
        <a:bodyPr/>
        <a:lstStyle/>
        <a:p>
          <a:endParaRPr lang="en-US"/>
        </a:p>
      </dgm:t>
    </dgm:pt>
    <dgm:pt modelId="{11756EF1-9383-4BB4-8E4A-4189BBD038BD}">
      <dgm:prSet/>
      <dgm:spPr/>
      <dgm:t>
        <a:bodyPr/>
        <a:lstStyle/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700" kern="1200"/>
        </a:p>
      </dgm:t>
    </dgm:pt>
    <dgm:pt modelId="{1DC8346C-F0BA-4975-A9AC-E84378554ED5}" type="parTrans" cxnId="{C7BFAC5B-DA30-4B75-98F0-816B23F96214}">
      <dgm:prSet/>
      <dgm:spPr/>
      <dgm:t>
        <a:bodyPr/>
        <a:lstStyle/>
        <a:p>
          <a:endParaRPr lang="en-US"/>
        </a:p>
      </dgm:t>
    </dgm:pt>
    <dgm:pt modelId="{B65D78D3-7CC0-4A07-9ED6-C32916BEB491}" type="sibTrans" cxnId="{C7BFAC5B-DA30-4B75-98F0-816B23F96214}">
      <dgm:prSet/>
      <dgm:spPr/>
      <dgm:t>
        <a:bodyPr/>
        <a:lstStyle/>
        <a:p>
          <a:endParaRPr lang="en-US"/>
        </a:p>
      </dgm:t>
    </dgm:pt>
    <dgm:pt modelId="{5B389128-6ACC-4381-891D-A46176799148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Validation of functionality and functional testing </a:t>
          </a:r>
        </a:p>
      </dgm:t>
    </dgm:pt>
    <dgm:pt modelId="{434E5C81-8E3B-47AB-9B79-91D3E4EABA6E}" type="parTrans" cxnId="{74BC08D8-2843-406C-9710-4A10C9CDEE0B}">
      <dgm:prSet/>
      <dgm:spPr/>
      <dgm:t>
        <a:bodyPr/>
        <a:lstStyle/>
        <a:p>
          <a:endParaRPr lang="en-US"/>
        </a:p>
      </dgm:t>
    </dgm:pt>
    <dgm:pt modelId="{40AF5363-F815-47C4-BC09-925C8A94947C}" type="sibTrans" cxnId="{74BC08D8-2843-406C-9710-4A10C9CDEE0B}">
      <dgm:prSet/>
      <dgm:spPr/>
      <dgm:t>
        <a:bodyPr/>
        <a:lstStyle/>
        <a:p>
          <a:endParaRPr lang="en-US"/>
        </a:p>
      </dgm:t>
    </dgm:pt>
    <dgm:pt modelId="{80955A48-5E2C-4853-A7AB-9490D2625EE6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Feature Complete </a:t>
          </a:r>
        </a:p>
      </dgm:t>
    </dgm:pt>
    <dgm:pt modelId="{FD9FAF67-6101-4485-A00E-0F5EB949E328}" type="parTrans" cxnId="{9121421E-B201-4B97-B906-2348A73B0DFC}">
      <dgm:prSet/>
      <dgm:spPr/>
      <dgm:t>
        <a:bodyPr/>
        <a:lstStyle/>
        <a:p>
          <a:endParaRPr lang="en-US"/>
        </a:p>
      </dgm:t>
    </dgm:pt>
    <dgm:pt modelId="{E05D7417-C351-4482-9D1B-F474AD5BFDB7}" type="sibTrans" cxnId="{9121421E-B201-4B97-B906-2348A73B0DFC}">
      <dgm:prSet/>
      <dgm:spPr/>
      <dgm:t>
        <a:bodyPr/>
        <a:lstStyle/>
        <a:p>
          <a:endParaRPr lang="en-US"/>
        </a:p>
      </dgm:t>
    </dgm:pt>
    <dgm:pt modelId="{9B2C9117-6B1E-4DD2-8BFE-57A3E20AA63E}" type="pres">
      <dgm:prSet presAssocID="{622CD291-EC58-480C-9A01-AD1F538BC005}" presName="linearFlow" presStyleCnt="0">
        <dgm:presLayoutVars>
          <dgm:dir/>
          <dgm:animLvl val="lvl"/>
          <dgm:resizeHandles val="exact"/>
        </dgm:presLayoutVars>
      </dgm:prSet>
      <dgm:spPr/>
    </dgm:pt>
    <dgm:pt modelId="{FB45812D-1D44-494D-B91C-A61AC654C25C}" type="pres">
      <dgm:prSet presAssocID="{56A46F72-0D88-496A-9258-9B1144EB3C32}" presName="composite" presStyleCnt="0"/>
      <dgm:spPr/>
    </dgm:pt>
    <dgm:pt modelId="{9710D59E-4AC0-478E-B14A-FEB340373E12}" type="pres">
      <dgm:prSet presAssocID="{56A46F72-0D88-496A-9258-9B1144EB3C3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717C45D-FB1E-454A-AB9B-B859CB7C2F65}" type="pres">
      <dgm:prSet presAssocID="{56A46F72-0D88-496A-9258-9B1144EB3C32}" presName="descendantText" presStyleLbl="alignAcc1" presStyleIdx="0" presStyleCnt="5" custLinFactNeighborX="0">
        <dgm:presLayoutVars>
          <dgm:bulletEnabled val="1"/>
        </dgm:presLayoutVars>
      </dgm:prSet>
      <dgm:spPr/>
    </dgm:pt>
    <dgm:pt modelId="{6AA1929C-677C-4D20-A57F-35D5E53CF66B}" type="pres">
      <dgm:prSet presAssocID="{E4F1F9A8-9A8C-4309-880F-DAC21716CEE3}" presName="sp" presStyleCnt="0"/>
      <dgm:spPr/>
    </dgm:pt>
    <dgm:pt modelId="{B0359CD7-F629-402C-AE67-307955434E42}" type="pres">
      <dgm:prSet presAssocID="{10EB4242-F489-41A4-94A4-E7CE03915146}" presName="composite" presStyleCnt="0"/>
      <dgm:spPr/>
    </dgm:pt>
    <dgm:pt modelId="{37F8B621-03C6-4372-B843-1F58E4A2F657}" type="pres">
      <dgm:prSet presAssocID="{10EB4242-F489-41A4-94A4-E7CE039151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81D910DD-393F-42D4-BA8E-12D84355DD7A}" type="pres">
      <dgm:prSet presAssocID="{10EB4242-F489-41A4-94A4-E7CE03915146}" presName="descendantText" presStyleLbl="alignAcc1" presStyleIdx="1" presStyleCnt="5" custLinFactNeighborX="0" custLinFactNeighborY="4270">
        <dgm:presLayoutVars>
          <dgm:bulletEnabled val="1"/>
        </dgm:presLayoutVars>
      </dgm:prSet>
      <dgm:spPr/>
    </dgm:pt>
    <dgm:pt modelId="{4724B77E-5DB5-40F4-9664-E5F112809EFA}" type="pres">
      <dgm:prSet presAssocID="{B4C2D820-CAB1-41B0-9718-0492451AD6D0}" presName="sp" presStyleCnt="0"/>
      <dgm:spPr/>
    </dgm:pt>
    <dgm:pt modelId="{BEF4C0D7-BBC4-438D-9387-6C906B03F020}" type="pres">
      <dgm:prSet presAssocID="{66997D9E-0B2A-42B0-B6F1-0754B6377D21}" presName="composite" presStyleCnt="0"/>
      <dgm:spPr/>
    </dgm:pt>
    <dgm:pt modelId="{F45AA219-A29A-4DF0-88D0-CB1BA685155D}" type="pres">
      <dgm:prSet presAssocID="{66997D9E-0B2A-42B0-B6F1-0754B6377D2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8D4F07E6-5AE7-4FB1-96F2-3C6D8166BA02}" type="pres">
      <dgm:prSet presAssocID="{66997D9E-0B2A-42B0-B6F1-0754B6377D21}" presName="descendantText" presStyleLbl="alignAcc1" presStyleIdx="2" presStyleCnt="5" custLinFactNeighborX="0" custLinFactNeighborY="2952">
        <dgm:presLayoutVars>
          <dgm:bulletEnabled val="1"/>
        </dgm:presLayoutVars>
      </dgm:prSet>
      <dgm:spPr/>
    </dgm:pt>
    <dgm:pt modelId="{7B7E7998-A9FD-4E13-8A0C-1DB3E0A31AE9}" type="pres">
      <dgm:prSet presAssocID="{C9AC98D5-744F-42FD-A6EC-4998FAFE64F9}" presName="sp" presStyleCnt="0"/>
      <dgm:spPr/>
    </dgm:pt>
    <dgm:pt modelId="{B013E7A3-765C-4DF1-A155-EF4E8D73C075}" type="pres">
      <dgm:prSet presAssocID="{230A5F6D-55BE-4152-93DC-FA3BA6109895}" presName="composite" presStyleCnt="0"/>
      <dgm:spPr/>
    </dgm:pt>
    <dgm:pt modelId="{DFE1B1AA-58E7-41EF-9F4D-0CABBCE38C06}" type="pres">
      <dgm:prSet presAssocID="{230A5F6D-55BE-4152-93DC-FA3BA610989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B57E6309-C3C3-43A8-8C95-12946319A639}" type="pres">
      <dgm:prSet presAssocID="{230A5F6D-55BE-4152-93DC-FA3BA6109895}" presName="descendantText" presStyleLbl="alignAcc1" presStyleIdx="3" presStyleCnt="5" custLinFactNeighborY="-1836">
        <dgm:presLayoutVars>
          <dgm:bulletEnabled val="1"/>
        </dgm:presLayoutVars>
      </dgm:prSet>
      <dgm:spPr/>
    </dgm:pt>
    <dgm:pt modelId="{EC245649-3F7B-40AB-B986-A276BD74BD24}" type="pres">
      <dgm:prSet presAssocID="{5C1F417D-1074-40D4-8A9C-72E89D2639A8}" presName="sp" presStyleCnt="0"/>
      <dgm:spPr/>
    </dgm:pt>
    <dgm:pt modelId="{BCBF4A6B-F061-4E8B-8784-E2DB9AD1015B}" type="pres">
      <dgm:prSet presAssocID="{87CA8704-84EE-449B-939C-68EAFAE1A684}" presName="composite" presStyleCnt="0"/>
      <dgm:spPr/>
    </dgm:pt>
    <dgm:pt modelId="{052FEDE7-F410-458A-BA7F-C5432494827F}" type="pres">
      <dgm:prSet presAssocID="{87CA8704-84EE-449B-939C-68EAFAE1A684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59761F1-26E0-4B9C-8A75-3979DD387DC0}" type="pres">
      <dgm:prSet presAssocID="{87CA8704-84EE-449B-939C-68EAFAE1A684}" presName="descendantText" presStyleLbl="alignAcc1" presStyleIdx="4" presStyleCnt="5" custLinFactNeighborY="0">
        <dgm:presLayoutVars>
          <dgm:bulletEnabled val="1"/>
        </dgm:presLayoutVars>
      </dgm:prSet>
      <dgm:spPr/>
    </dgm:pt>
  </dgm:ptLst>
  <dgm:cxnLst>
    <dgm:cxn modelId="{39FCDF03-F688-4604-A294-D79D21CF4BF2}" type="presOf" srcId="{5184EB3D-AB09-4E70-A8EE-8A8BDB64367D}" destId="{6717C45D-FB1E-454A-AB9B-B859CB7C2F65}" srcOrd="0" destOrd="2" presId="urn:microsoft.com/office/officeart/2005/8/layout/chevron2"/>
    <dgm:cxn modelId="{7EF38A15-ECB9-44AB-AECE-F2C5673F1A4E}" type="presOf" srcId="{1E6AF0DE-FD32-44B9-B749-49DA0480AA25}" destId="{81D910DD-393F-42D4-BA8E-12D84355DD7A}" srcOrd="0" destOrd="2" presId="urn:microsoft.com/office/officeart/2005/8/layout/chevron2"/>
    <dgm:cxn modelId="{1F765516-F875-4C77-9C6E-F926618F8922}" srcId="{622CD291-EC58-480C-9A01-AD1F538BC005}" destId="{230A5F6D-55BE-4152-93DC-FA3BA6109895}" srcOrd="3" destOrd="0" parTransId="{1125CFA6-B793-488C-909E-2DB717ADD876}" sibTransId="{5C1F417D-1074-40D4-8A9C-72E89D2639A8}"/>
    <dgm:cxn modelId="{7EC21517-EE0B-4610-A24F-87C3A3D79EC0}" type="presOf" srcId="{ADB27028-E230-46FF-9D49-F0CB9304EF31}" destId="{659761F1-26E0-4B9C-8A75-3979DD387DC0}" srcOrd="0" destOrd="0" presId="urn:microsoft.com/office/officeart/2005/8/layout/chevron2"/>
    <dgm:cxn modelId="{16653418-AA8B-4EC8-9D08-3FFCE6F0DD09}" srcId="{622CD291-EC58-480C-9A01-AD1F538BC005}" destId="{66997D9E-0B2A-42B0-B6F1-0754B6377D21}" srcOrd="2" destOrd="0" parTransId="{58EAFB4C-CE42-4783-9CE2-2CDC94499AD6}" sibTransId="{C9AC98D5-744F-42FD-A6EC-4998FAFE64F9}"/>
    <dgm:cxn modelId="{5512BB19-12CA-4AC0-A1F4-30B0E9C7A5D8}" srcId="{622CD291-EC58-480C-9A01-AD1F538BC005}" destId="{56A46F72-0D88-496A-9258-9B1144EB3C32}" srcOrd="0" destOrd="0" parTransId="{C77F965B-170A-43FE-9719-C4C8D5851DFD}" sibTransId="{E4F1F9A8-9A8C-4309-880F-DAC21716CEE3}"/>
    <dgm:cxn modelId="{F5E3D21A-0278-4698-B21B-CB1567169491}" srcId="{66997D9E-0B2A-42B0-B6F1-0754B6377D21}" destId="{5D9E00E2-FA81-4269-AD8A-EB17F2EB8E07}" srcOrd="1" destOrd="0" parTransId="{ABE45D88-B3DE-4CF3-8289-9F98545B5483}" sibTransId="{3B389B0D-9E24-44FC-B327-A1B0299613E9}"/>
    <dgm:cxn modelId="{9121421E-B201-4B97-B906-2348A73B0DFC}" srcId="{87CA8704-84EE-449B-939C-68EAFAE1A684}" destId="{80955A48-5E2C-4853-A7AB-9490D2625EE6}" srcOrd="3" destOrd="0" parTransId="{FD9FAF67-6101-4485-A00E-0F5EB949E328}" sibTransId="{E05D7417-C351-4482-9D1B-F474AD5BFDB7}"/>
    <dgm:cxn modelId="{3C4A0025-40BA-40E2-AF3B-B7711940D598}" srcId="{56A46F72-0D88-496A-9258-9B1144EB3C32}" destId="{5184EB3D-AB09-4E70-A8EE-8A8BDB64367D}" srcOrd="2" destOrd="0" parTransId="{60B0774E-75A5-4BF0-8AF0-AC01B26B0F67}" sibTransId="{127CF9B4-F194-4B86-BFA1-CFCA82027CF2}"/>
    <dgm:cxn modelId="{73150F2B-6613-4FD6-8309-02BFBD7DB0E2}" type="presOf" srcId="{80955A48-5E2C-4853-A7AB-9490D2625EE6}" destId="{659761F1-26E0-4B9C-8A75-3979DD387DC0}" srcOrd="0" destOrd="3" presId="urn:microsoft.com/office/officeart/2005/8/layout/chevron2"/>
    <dgm:cxn modelId="{6CE81231-2A75-4233-8FD4-A21FB1628C3F}" srcId="{56A46F72-0D88-496A-9258-9B1144EB3C32}" destId="{236A1BB0-53EB-40C2-A316-0E6EDF05497F}" srcOrd="1" destOrd="0" parTransId="{20F39802-5E13-441A-93E9-FCD71BB277CB}" sibTransId="{F5356514-2035-4B60-84B6-5805C8ED5CBC}"/>
    <dgm:cxn modelId="{A72EBD31-40E6-439B-BDE2-209B86ABB64B}" type="presOf" srcId="{36F28685-CB98-4520-9D8D-1BD80EFCB94C}" destId="{B57E6309-C3C3-43A8-8C95-12946319A639}" srcOrd="0" destOrd="2" presId="urn:microsoft.com/office/officeart/2005/8/layout/chevron2"/>
    <dgm:cxn modelId="{0F3C4F3E-37AA-4DE7-8BD8-ED32FFEAAD76}" type="presOf" srcId="{66997D9E-0B2A-42B0-B6F1-0754B6377D21}" destId="{F45AA219-A29A-4DF0-88D0-CB1BA685155D}" srcOrd="0" destOrd="0" presId="urn:microsoft.com/office/officeart/2005/8/layout/chevron2"/>
    <dgm:cxn modelId="{C7BFAC5B-DA30-4B75-98F0-816B23F96214}" srcId="{87CA8704-84EE-449B-939C-68EAFAE1A684}" destId="{11756EF1-9383-4BB4-8E4A-4189BBD038BD}" srcOrd="4" destOrd="0" parTransId="{1DC8346C-F0BA-4975-A9AC-E84378554ED5}" sibTransId="{B65D78D3-7CC0-4A07-9ED6-C32916BEB491}"/>
    <dgm:cxn modelId="{0892C160-2E12-4EEC-86D4-70979FA08AE5}" srcId="{622CD291-EC58-480C-9A01-AD1F538BC005}" destId="{10EB4242-F489-41A4-94A4-E7CE03915146}" srcOrd="1" destOrd="0" parTransId="{22E5DA54-6488-4CDA-B41C-B5B5769C0264}" sibTransId="{B4C2D820-CAB1-41B0-9718-0492451AD6D0}"/>
    <dgm:cxn modelId="{3AAC0864-454E-4AEF-9971-74523EA209BF}" srcId="{56A46F72-0D88-496A-9258-9B1144EB3C32}" destId="{0B847C2A-7305-4467-B229-BC43A22EF0A0}" srcOrd="0" destOrd="0" parTransId="{BAAA95B1-8B6C-49A1-8ABB-47205769013E}" sibTransId="{9B002A45-4AE8-4220-A016-2581EE29024C}"/>
    <dgm:cxn modelId="{87A4C845-6688-4345-81DE-707462BEB5C4}" type="presOf" srcId="{56A46F72-0D88-496A-9258-9B1144EB3C32}" destId="{9710D59E-4AC0-478E-B14A-FEB340373E12}" srcOrd="0" destOrd="0" presId="urn:microsoft.com/office/officeart/2005/8/layout/chevron2"/>
    <dgm:cxn modelId="{0730E951-9D3E-4A92-A1B8-B625F6E36874}" type="presOf" srcId="{C557CCC5-DBB9-4F29-9B03-88D338E6C3BB}" destId="{8D4F07E6-5AE7-4FB1-96F2-3C6D8166BA02}" srcOrd="0" destOrd="0" presId="urn:microsoft.com/office/officeart/2005/8/layout/chevron2"/>
    <dgm:cxn modelId="{DE09D652-8411-4817-B652-F7841F3C5ED5}" type="presOf" srcId="{236A1BB0-53EB-40C2-A316-0E6EDF05497F}" destId="{6717C45D-FB1E-454A-AB9B-B859CB7C2F65}" srcOrd="0" destOrd="1" presId="urn:microsoft.com/office/officeart/2005/8/layout/chevron2"/>
    <dgm:cxn modelId="{E1434454-E11D-44C4-BB5D-196432C21981}" type="presOf" srcId="{1D8A8838-87C9-4B5F-8DBC-8353013EA63A}" destId="{81D910DD-393F-42D4-BA8E-12D84355DD7A}" srcOrd="0" destOrd="1" presId="urn:microsoft.com/office/officeart/2005/8/layout/chevron2"/>
    <dgm:cxn modelId="{12A25F75-26AE-4FA3-A6E7-95055B6E99B2}" srcId="{230A5F6D-55BE-4152-93DC-FA3BA6109895}" destId="{091972F8-BE0B-4818-8301-9EB61C4CC0E5}" srcOrd="0" destOrd="0" parTransId="{FE469582-4AFB-4969-9D32-22F9A20AFD43}" sibTransId="{D5F4AF06-6AC7-4DE6-843B-5FBEB5962C77}"/>
    <dgm:cxn modelId="{4AB0A475-2914-4C19-9187-4DB8A17294FC}" srcId="{622CD291-EC58-480C-9A01-AD1F538BC005}" destId="{87CA8704-84EE-449B-939C-68EAFAE1A684}" srcOrd="4" destOrd="0" parTransId="{6B1EDC69-35D7-4C43-8358-B8F3409C604E}" sibTransId="{0F8FBF87-E88E-4681-BC34-0275032C2AD8}"/>
    <dgm:cxn modelId="{E6C9EF56-0047-4060-958E-A2F244D708C0}" type="presOf" srcId="{0B847C2A-7305-4467-B229-BC43A22EF0A0}" destId="{6717C45D-FB1E-454A-AB9B-B859CB7C2F65}" srcOrd="0" destOrd="0" presId="urn:microsoft.com/office/officeart/2005/8/layout/chevron2"/>
    <dgm:cxn modelId="{1F22857C-93AC-4645-B822-9688C1F55526}" type="presOf" srcId="{90CF0A5D-B301-4DF0-A1F4-850239034693}" destId="{659761F1-26E0-4B9C-8A75-3979DD387DC0}" srcOrd="0" destOrd="1" presId="urn:microsoft.com/office/officeart/2005/8/layout/chevron2"/>
    <dgm:cxn modelId="{68C73F80-045A-4647-AE00-6C4D35A2C9A0}" type="presOf" srcId="{230A5F6D-55BE-4152-93DC-FA3BA6109895}" destId="{DFE1B1AA-58E7-41EF-9F4D-0CABBCE38C06}" srcOrd="0" destOrd="0" presId="urn:microsoft.com/office/officeart/2005/8/layout/chevron2"/>
    <dgm:cxn modelId="{39D28180-76ED-48BF-AD21-79C4A010D456}" srcId="{230A5F6D-55BE-4152-93DC-FA3BA6109895}" destId="{089D06CF-EACA-4CAE-AE3D-E982DA176409}" srcOrd="1" destOrd="0" parTransId="{D00906AA-4425-42EF-8144-ECE8F4897591}" sibTransId="{E5BE703E-AC38-4AE4-86B8-609FA668B3D4}"/>
    <dgm:cxn modelId="{70B0D180-D6C1-4BEC-A8C4-C98707064E96}" srcId="{87CA8704-84EE-449B-939C-68EAFAE1A684}" destId="{90CF0A5D-B301-4DF0-A1F4-850239034693}" srcOrd="1" destOrd="0" parTransId="{2C8A0AD9-467B-432D-92E8-860EB4F2BEAF}" sibTransId="{F668062B-234C-413C-AF52-0C80C7728332}"/>
    <dgm:cxn modelId="{B506E184-D507-4DA5-B9E6-37061CCBD5CE}" type="presOf" srcId="{622CD291-EC58-480C-9A01-AD1F538BC005}" destId="{9B2C9117-6B1E-4DD2-8BFE-57A3E20AA63E}" srcOrd="0" destOrd="0" presId="urn:microsoft.com/office/officeart/2005/8/layout/chevron2"/>
    <dgm:cxn modelId="{1DF0109E-B70C-4E20-A1E0-91465D0DFE4E}" srcId="{230A5F6D-55BE-4152-93DC-FA3BA6109895}" destId="{36F28685-CB98-4520-9D8D-1BD80EFCB94C}" srcOrd="2" destOrd="0" parTransId="{1DCB07F4-193E-4F89-98FA-84E65A7D6C27}" sibTransId="{D6B7C395-D8E3-4E36-86CD-1A7D98F27ED7}"/>
    <dgm:cxn modelId="{6D1859AD-F0A1-4C0B-ADA3-16BD0C106E2F}" type="presOf" srcId="{5D9E00E2-FA81-4269-AD8A-EB17F2EB8E07}" destId="{8D4F07E6-5AE7-4FB1-96F2-3C6D8166BA02}" srcOrd="0" destOrd="1" presId="urn:microsoft.com/office/officeart/2005/8/layout/chevron2"/>
    <dgm:cxn modelId="{35336AB2-50B9-4BAF-BA82-5E9C08FAC8D3}" type="presOf" srcId="{091972F8-BE0B-4818-8301-9EB61C4CC0E5}" destId="{B57E6309-C3C3-43A8-8C95-12946319A639}" srcOrd="0" destOrd="0" presId="urn:microsoft.com/office/officeart/2005/8/layout/chevron2"/>
    <dgm:cxn modelId="{5D4D0AB3-1BE9-4D2C-BBFB-F6F7C52F9C92}" type="presOf" srcId="{11756EF1-9383-4BB4-8E4A-4189BBD038BD}" destId="{659761F1-26E0-4B9C-8A75-3979DD387DC0}" srcOrd="0" destOrd="4" presId="urn:microsoft.com/office/officeart/2005/8/layout/chevron2"/>
    <dgm:cxn modelId="{BEF78ABA-CAB2-42CF-BEA5-FA7DAB6DEE2C}" type="presOf" srcId="{5B389128-6ACC-4381-891D-A46176799148}" destId="{659761F1-26E0-4B9C-8A75-3979DD387DC0}" srcOrd="0" destOrd="2" presId="urn:microsoft.com/office/officeart/2005/8/layout/chevron2"/>
    <dgm:cxn modelId="{4F7770BE-777B-46AC-8BCE-C30BE9389741}" srcId="{10EB4242-F489-41A4-94A4-E7CE03915146}" destId="{1E6AF0DE-FD32-44B9-B749-49DA0480AA25}" srcOrd="2" destOrd="0" parTransId="{B00883C3-996F-4529-AC85-CD9667ACC35D}" sibTransId="{B4C35E9E-CC53-41E0-98E5-56F335513457}"/>
    <dgm:cxn modelId="{A1A6F8C3-8A78-42EB-89F9-CF7CE9B61922}" srcId="{87CA8704-84EE-449B-939C-68EAFAE1A684}" destId="{ADB27028-E230-46FF-9D49-F0CB9304EF31}" srcOrd="0" destOrd="0" parTransId="{792B8E53-929F-4C45-A531-178A9D9843B6}" sibTransId="{50BDC4FC-54D8-40AD-A85C-0218DD4F65D8}"/>
    <dgm:cxn modelId="{309A2CD4-D1EF-40F8-8787-C5D2A9B4AD65}" type="presOf" srcId="{87CA8704-84EE-449B-939C-68EAFAE1A684}" destId="{052FEDE7-F410-458A-BA7F-C5432494827F}" srcOrd="0" destOrd="0" presId="urn:microsoft.com/office/officeart/2005/8/layout/chevron2"/>
    <dgm:cxn modelId="{74BC08D8-2843-406C-9710-4A10C9CDEE0B}" srcId="{87CA8704-84EE-449B-939C-68EAFAE1A684}" destId="{5B389128-6ACC-4381-891D-A46176799148}" srcOrd="2" destOrd="0" parTransId="{434E5C81-8E3B-47AB-9B79-91D3E4EABA6E}" sibTransId="{40AF5363-F815-47C4-BC09-925C8A94947C}"/>
    <dgm:cxn modelId="{4785A7E9-7E98-41DC-8FB8-E8A88857B8A2}" srcId="{66997D9E-0B2A-42B0-B6F1-0754B6377D21}" destId="{C557CCC5-DBB9-4F29-9B03-88D338E6C3BB}" srcOrd="0" destOrd="0" parTransId="{A0C2E8BF-044C-49CE-AA4E-F10388537CEE}" sibTransId="{6BEEC72B-F40C-42B2-BC1C-96C984067767}"/>
    <dgm:cxn modelId="{808683EB-80B9-4CE6-B382-A1E3D85C3A22}" type="presOf" srcId="{10EB4242-F489-41A4-94A4-E7CE03915146}" destId="{37F8B621-03C6-4372-B843-1F58E4A2F657}" srcOrd="0" destOrd="0" presId="urn:microsoft.com/office/officeart/2005/8/layout/chevron2"/>
    <dgm:cxn modelId="{22186CEC-9453-426E-B21D-E651E2D06C57}" srcId="{10EB4242-F489-41A4-94A4-E7CE03915146}" destId="{8348816D-FADB-4626-B199-8914DB8BE7EA}" srcOrd="0" destOrd="0" parTransId="{4E9EC23A-EF08-48BC-8825-307746E64B72}" sibTransId="{BA894055-971A-4DD6-9327-22A3F09378A1}"/>
    <dgm:cxn modelId="{55F2AEFA-6375-4D32-9DAF-54D3A951DDC0}" srcId="{10EB4242-F489-41A4-94A4-E7CE03915146}" destId="{1D8A8838-87C9-4B5F-8DBC-8353013EA63A}" srcOrd="1" destOrd="0" parTransId="{E22B90EC-47AD-4588-96AF-D9B18FF9097D}" sibTransId="{5DA5C4B2-9FF5-4D92-BC16-BD82B02113B3}"/>
    <dgm:cxn modelId="{17DE38FB-936A-4DAE-8173-5D8B72F04969}" type="presOf" srcId="{8348816D-FADB-4626-B199-8914DB8BE7EA}" destId="{81D910DD-393F-42D4-BA8E-12D84355DD7A}" srcOrd="0" destOrd="0" presId="urn:microsoft.com/office/officeart/2005/8/layout/chevron2"/>
    <dgm:cxn modelId="{14B006FF-40F6-48E0-84DC-7D7139F15D71}" type="presOf" srcId="{089D06CF-EACA-4CAE-AE3D-E982DA176409}" destId="{B57E6309-C3C3-43A8-8C95-12946319A639}" srcOrd="0" destOrd="1" presId="urn:microsoft.com/office/officeart/2005/8/layout/chevron2"/>
    <dgm:cxn modelId="{ED830B71-1485-4CB9-9CD3-A669A17C6BBE}" type="presParOf" srcId="{9B2C9117-6B1E-4DD2-8BFE-57A3E20AA63E}" destId="{FB45812D-1D44-494D-B91C-A61AC654C25C}" srcOrd="0" destOrd="0" presId="urn:microsoft.com/office/officeart/2005/8/layout/chevron2"/>
    <dgm:cxn modelId="{CE4EC7B8-FC7A-4271-ACDC-4D75B1838F6C}" type="presParOf" srcId="{FB45812D-1D44-494D-B91C-A61AC654C25C}" destId="{9710D59E-4AC0-478E-B14A-FEB340373E12}" srcOrd="0" destOrd="0" presId="urn:microsoft.com/office/officeart/2005/8/layout/chevron2"/>
    <dgm:cxn modelId="{4AEBF315-7D89-476C-8B6B-A2EC2F856605}" type="presParOf" srcId="{FB45812D-1D44-494D-B91C-A61AC654C25C}" destId="{6717C45D-FB1E-454A-AB9B-B859CB7C2F65}" srcOrd="1" destOrd="0" presId="urn:microsoft.com/office/officeart/2005/8/layout/chevron2"/>
    <dgm:cxn modelId="{D172BFE0-6C31-46E2-9C16-80229C1D9CBC}" type="presParOf" srcId="{9B2C9117-6B1E-4DD2-8BFE-57A3E20AA63E}" destId="{6AA1929C-677C-4D20-A57F-35D5E53CF66B}" srcOrd="1" destOrd="0" presId="urn:microsoft.com/office/officeart/2005/8/layout/chevron2"/>
    <dgm:cxn modelId="{1E0674BF-FC32-4B64-9CE6-C46FB81DFBC4}" type="presParOf" srcId="{9B2C9117-6B1E-4DD2-8BFE-57A3E20AA63E}" destId="{B0359CD7-F629-402C-AE67-307955434E42}" srcOrd="2" destOrd="0" presId="urn:microsoft.com/office/officeart/2005/8/layout/chevron2"/>
    <dgm:cxn modelId="{02E2B15F-D73D-4F6D-9A8A-87932656D692}" type="presParOf" srcId="{B0359CD7-F629-402C-AE67-307955434E42}" destId="{37F8B621-03C6-4372-B843-1F58E4A2F657}" srcOrd="0" destOrd="0" presId="urn:microsoft.com/office/officeart/2005/8/layout/chevron2"/>
    <dgm:cxn modelId="{D23252D3-E31E-46A1-9BAA-F274FBCF1087}" type="presParOf" srcId="{B0359CD7-F629-402C-AE67-307955434E42}" destId="{81D910DD-393F-42D4-BA8E-12D84355DD7A}" srcOrd="1" destOrd="0" presId="urn:microsoft.com/office/officeart/2005/8/layout/chevron2"/>
    <dgm:cxn modelId="{1584D6D2-8E42-4D9A-B152-490FBAF3F8C5}" type="presParOf" srcId="{9B2C9117-6B1E-4DD2-8BFE-57A3E20AA63E}" destId="{4724B77E-5DB5-40F4-9664-E5F112809EFA}" srcOrd="3" destOrd="0" presId="urn:microsoft.com/office/officeart/2005/8/layout/chevron2"/>
    <dgm:cxn modelId="{426592FB-BB0C-46D5-B575-B97900AD8E79}" type="presParOf" srcId="{9B2C9117-6B1E-4DD2-8BFE-57A3E20AA63E}" destId="{BEF4C0D7-BBC4-438D-9387-6C906B03F020}" srcOrd="4" destOrd="0" presId="urn:microsoft.com/office/officeart/2005/8/layout/chevron2"/>
    <dgm:cxn modelId="{E92678F2-42C0-470E-872E-ACBC75FC4DEF}" type="presParOf" srcId="{BEF4C0D7-BBC4-438D-9387-6C906B03F020}" destId="{F45AA219-A29A-4DF0-88D0-CB1BA685155D}" srcOrd="0" destOrd="0" presId="urn:microsoft.com/office/officeart/2005/8/layout/chevron2"/>
    <dgm:cxn modelId="{F9D3DDC9-CA52-4209-80F3-04CBECB38B64}" type="presParOf" srcId="{BEF4C0D7-BBC4-438D-9387-6C906B03F020}" destId="{8D4F07E6-5AE7-4FB1-96F2-3C6D8166BA02}" srcOrd="1" destOrd="0" presId="urn:microsoft.com/office/officeart/2005/8/layout/chevron2"/>
    <dgm:cxn modelId="{B67DAB96-8AF9-4483-A0F9-6317B4031558}" type="presParOf" srcId="{9B2C9117-6B1E-4DD2-8BFE-57A3E20AA63E}" destId="{7B7E7998-A9FD-4E13-8A0C-1DB3E0A31AE9}" srcOrd="5" destOrd="0" presId="urn:microsoft.com/office/officeart/2005/8/layout/chevron2"/>
    <dgm:cxn modelId="{CCCB6B3C-0272-47A7-955D-052617E5A9CC}" type="presParOf" srcId="{9B2C9117-6B1E-4DD2-8BFE-57A3E20AA63E}" destId="{B013E7A3-765C-4DF1-A155-EF4E8D73C075}" srcOrd="6" destOrd="0" presId="urn:microsoft.com/office/officeart/2005/8/layout/chevron2"/>
    <dgm:cxn modelId="{4EEB9A6E-B5D2-473E-8F6A-65F8E8317855}" type="presParOf" srcId="{B013E7A3-765C-4DF1-A155-EF4E8D73C075}" destId="{DFE1B1AA-58E7-41EF-9F4D-0CABBCE38C06}" srcOrd="0" destOrd="0" presId="urn:microsoft.com/office/officeart/2005/8/layout/chevron2"/>
    <dgm:cxn modelId="{FBD19472-2CBF-4032-828E-D0D6B7408DBE}" type="presParOf" srcId="{B013E7A3-765C-4DF1-A155-EF4E8D73C075}" destId="{B57E6309-C3C3-43A8-8C95-12946319A639}" srcOrd="1" destOrd="0" presId="urn:microsoft.com/office/officeart/2005/8/layout/chevron2"/>
    <dgm:cxn modelId="{3FB984BC-3509-4D58-8E4F-9C2E43FB1A21}" type="presParOf" srcId="{9B2C9117-6B1E-4DD2-8BFE-57A3E20AA63E}" destId="{EC245649-3F7B-40AB-B986-A276BD74BD24}" srcOrd="7" destOrd="0" presId="urn:microsoft.com/office/officeart/2005/8/layout/chevron2"/>
    <dgm:cxn modelId="{FDA3E49D-987B-4278-BE9E-7ADB4376C0BF}" type="presParOf" srcId="{9B2C9117-6B1E-4DD2-8BFE-57A3E20AA63E}" destId="{BCBF4A6B-F061-4E8B-8784-E2DB9AD1015B}" srcOrd="8" destOrd="0" presId="urn:microsoft.com/office/officeart/2005/8/layout/chevron2"/>
    <dgm:cxn modelId="{542FDCF5-9AA4-4FB3-95FE-C199B245F93D}" type="presParOf" srcId="{BCBF4A6B-F061-4E8B-8784-E2DB9AD1015B}" destId="{052FEDE7-F410-458A-BA7F-C5432494827F}" srcOrd="0" destOrd="0" presId="urn:microsoft.com/office/officeart/2005/8/layout/chevron2"/>
    <dgm:cxn modelId="{DF60B4AA-8E21-4755-B03A-6639894BB51E}" type="presParOf" srcId="{BCBF4A6B-F061-4E8B-8784-E2DB9AD1015B}" destId="{659761F1-26E0-4B9C-8A75-3979DD387DC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0D59E-4AC0-478E-B14A-FEB340373E12}">
      <dsp:nvSpPr>
        <dsp:cNvPr id="0" name=""/>
        <dsp:cNvSpPr/>
      </dsp:nvSpPr>
      <dsp:spPr>
        <a:xfrm rot="5400000">
          <a:off x="-160580" y="165233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Ideation</a:t>
          </a:r>
        </a:p>
      </dsp:txBody>
      <dsp:txXfrm rot="-5400000">
        <a:off x="1" y="379340"/>
        <a:ext cx="749373" cy="321160"/>
      </dsp:txXfrm>
    </dsp:sp>
    <dsp:sp modelId="{6717C45D-FB1E-454A-AB9B-B859CB7C2F65}">
      <dsp:nvSpPr>
        <dsp:cNvPr id="0" name=""/>
        <dsp:cNvSpPr/>
      </dsp:nvSpPr>
      <dsp:spPr>
        <a:xfrm rot="5400000">
          <a:off x="4684377" y="-3930349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Analysis of prototype design ideas</a:t>
          </a:r>
          <a:r>
            <a:rPr lang="en-US" sz="1300" kern="1200">
              <a:latin typeface="Calibri Light" panose="020F0302020204030204"/>
            </a:rPr>
            <a:t> 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Created prototype design plan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Documentation of solution process flow</a:t>
          </a:r>
        </a:p>
      </dsp:txBody>
      <dsp:txXfrm rot="-5400000">
        <a:off x="749374" y="38622"/>
        <a:ext cx="8531886" cy="627911"/>
      </dsp:txXfrm>
    </dsp:sp>
    <dsp:sp modelId="{37F8B621-03C6-4372-B843-1F58E4A2F657}">
      <dsp:nvSpPr>
        <dsp:cNvPr id="0" name=""/>
        <dsp:cNvSpPr/>
      </dsp:nvSpPr>
      <dsp:spPr>
        <a:xfrm rot="5400000">
          <a:off x="-160580" y="1118571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Product Definition</a:t>
          </a:r>
        </a:p>
      </dsp:txBody>
      <dsp:txXfrm rot="-5400000">
        <a:off x="1" y="1332678"/>
        <a:ext cx="749373" cy="321160"/>
      </dsp:txXfrm>
    </dsp:sp>
    <dsp:sp modelId="{81D910DD-393F-42D4-BA8E-12D84355DD7A}">
      <dsp:nvSpPr>
        <dsp:cNvPr id="0" name=""/>
        <dsp:cNvSpPr/>
      </dsp:nvSpPr>
      <dsp:spPr>
        <a:xfrm rot="5400000">
          <a:off x="4684194" y="-2947101"/>
          <a:ext cx="696212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Identification of product code development platform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Define the core functionality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Created functional cases </a:t>
          </a:r>
        </a:p>
      </dsp:txBody>
      <dsp:txXfrm rot="-5400000">
        <a:off x="749373" y="1021706"/>
        <a:ext cx="8531868" cy="628240"/>
      </dsp:txXfrm>
    </dsp:sp>
    <dsp:sp modelId="{F45AA219-A29A-4DF0-88D0-CB1BA685155D}">
      <dsp:nvSpPr>
        <dsp:cNvPr id="0" name=""/>
        <dsp:cNvSpPr/>
      </dsp:nvSpPr>
      <dsp:spPr>
        <a:xfrm rot="5400000">
          <a:off x="-160580" y="2071909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Prototyping </a:t>
          </a:r>
        </a:p>
      </dsp:txBody>
      <dsp:txXfrm rot="-5400000">
        <a:off x="1" y="2286016"/>
        <a:ext cx="749373" cy="321160"/>
      </dsp:txXfrm>
    </dsp:sp>
    <dsp:sp modelId="{8D4F07E6-5AE7-4FB1-96F2-3C6D8166BA02}">
      <dsp:nvSpPr>
        <dsp:cNvPr id="0" name=""/>
        <dsp:cNvSpPr/>
      </dsp:nvSpPr>
      <dsp:spPr>
        <a:xfrm rot="5400000">
          <a:off x="4684377" y="-2003133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Created prototype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Create minimum viable prototype</a:t>
          </a:r>
        </a:p>
      </dsp:txBody>
      <dsp:txXfrm rot="-5400000">
        <a:off x="749374" y="1965838"/>
        <a:ext cx="8531886" cy="627911"/>
      </dsp:txXfrm>
    </dsp:sp>
    <dsp:sp modelId="{DFE1B1AA-58E7-41EF-9F4D-0CABBCE38C06}">
      <dsp:nvSpPr>
        <dsp:cNvPr id="0" name=""/>
        <dsp:cNvSpPr/>
      </dsp:nvSpPr>
      <dsp:spPr>
        <a:xfrm rot="5400000">
          <a:off x="-160580" y="3025246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Detailed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Design  </a:t>
          </a:r>
        </a:p>
      </dsp:txBody>
      <dsp:txXfrm rot="-5400000">
        <a:off x="1" y="3239353"/>
        <a:ext cx="749373" cy="321160"/>
      </dsp:txXfrm>
    </dsp:sp>
    <dsp:sp modelId="{B57E6309-C3C3-43A8-8C95-12946319A639}">
      <dsp:nvSpPr>
        <dsp:cNvPr id="0" name=""/>
        <dsp:cNvSpPr/>
      </dsp:nvSpPr>
      <dsp:spPr>
        <a:xfrm rot="5400000">
          <a:off x="4684377" y="-1083112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Refinement of prototype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Detailed Product Design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Design Complete</a:t>
          </a:r>
        </a:p>
      </dsp:txBody>
      <dsp:txXfrm rot="-5400000">
        <a:off x="749374" y="2885859"/>
        <a:ext cx="8531886" cy="627911"/>
      </dsp:txXfrm>
    </dsp:sp>
    <dsp:sp modelId="{052FEDE7-F410-458A-BA7F-C5432494827F}">
      <dsp:nvSpPr>
        <dsp:cNvPr id="0" name=""/>
        <dsp:cNvSpPr/>
      </dsp:nvSpPr>
      <dsp:spPr>
        <a:xfrm rot="5400000">
          <a:off x="-160580" y="3978584"/>
          <a:ext cx="1070533" cy="74937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Validation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 &amp; Testing  </a:t>
          </a:r>
        </a:p>
      </dsp:txBody>
      <dsp:txXfrm rot="-5400000">
        <a:off x="1" y="4192691"/>
        <a:ext cx="749373" cy="321160"/>
      </dsp:txXfrm>
    </dsp:sp>
    <dsp:sp modelId="{659761F1-26E0-4B9C-8A75-3979DD387DC0}">
      <dsp:nvSpPr>
        <dsp:cNvPr id="0" name=""/>
        <dsp:cNvSpPr/>
      </dsp:nvSpPr>
      <dsp:spPr>
        <a:xfrm rot="5400000">
          <a:off x="4684377" y="-116999"/>
          <a:ext cx="695847" cy="8565854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Ensuring prototype works as per plan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Validation of functionality and functional testing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Feature Complete </a:t>
          </a:r>
        </a:p>
        <a:p>
          <a:pPr marL="57150" lvl="1" indent="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700" kern="1200"/>
        </a:p>
      </dsp:txBody>
      <dsp:txXfrm rot="-5400000">
        <a:off x="749374" y="3851972"/>
        <a:ext cx="8531886" cy="627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5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5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5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1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4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5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2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4E835-C212-4D21-AAA8-5D24969F9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5" r="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6607-8013-440C-B5B5-E922895AC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687" y="1975047"/>
            <a:ext cx="3822189" cy="3742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4000" b="1">
                <a:cs typeface="Calibri"/>
              </a:rPr>
              <a:t>Self-Driving Kart</a:t>
            </a:r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/>
          </a:p>
          <a:p>
            <a:pPr marL="0" indent="0">
              <a:buNone/>
            </a:pPr>
            <a:endParaRPr lang="en-US" sz="1700" b="1" i="1">
              <a:cs typeface="Calibri"/>
            </a:endParaRPr>
          </a:p>
          <a:p>
            <a:pPr marL="0" indent="0">
              <a:buNone/>
            </a:pPr>
            <a:r>
              <a:rPr lang="en-US" sz="1700" b="1" i="1">
                <a:cs typeface="Calibri"/>
              </a:rPr>
              <a:t>Guided by :</a:t>
            </a:r>
          </a:p>
          <a:p>
            <a:pPr marL="0" indent="0">
              <a:buNone/>
            </a:pPr>
            <a:r>
              <a:rPr lang="en-US" sz="1700" b="1" i="1">
                <a:cs typeface="Calibri"/>
              </a:rPr>
              <a:t>Prof. Pantaleon, Ivan</a:t>
            </a:r>
          </a:p>
          <a:p>
            <a:pPr marL="0" indent="0">
              <a:buNone/>
            </a:pPr>
            <a:r>
              <a:rPr lang="en-US" sz="1700" b="1"/>
              <a:t>CIS -5850</a:t>
            </a:r>
            <a:endParaRPr lang="en-US" sz="1700" b="1">
              <a:cs typeface="Calibri"/>
            </a:endParaRPr>
          </a:p>
          <a:p>
            <a:pPr marL="0" indent="0">
              <a:buNone/>
            </a:pPr>
            <a:r>
              <a:rPr lang="en-US" sz="1700" b="1"/>
              <a:t> Team -1</a:t>
            </a:r>
            <a:endParaRPr lang="en-US" sz="17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92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5802-DF3C-491F-B871-370302A3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Business Application: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05BB9-717A-44FA-881E-372772D87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Unity tool can be used to build the:</a:t>
            </a:r>
            <a:endParaRPr lang="en-US" b="1"/>
          </a:p>
          <a:p>
            <a:pPr lvl="1"/>
            <a:r>
              <a:rPr lang="en-US" sz="1600"/>
              <a:t> </a:t>
            </a:r>
            <a:r>
              <a:rPr lang="en-US" sz="1800"/>
              <a:t>video games,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Animation projects and </a:t>
            </a:r>
            <a:endParaRPr lang="en-US" sz="1800">
              <a:cs typeface="Calibri"/>
            </a:endParaRPr>
          </a:p>
          <a:p>
            <a:pPr lvl="1"/>
            <a:r>
              <a:rPr lang="en-US" sz="1800"/>
              <a:t>developing a prototype.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endParaRPr lang="en-US" sz="2000" b="1">
              <a:cs typeface="Calibri" panose="020F0502020204030204"/>
            </a:endParaRPr>
          </a:p>
          <a:p>
            <a:r>
              <a:rPr lang="en-US" sz="2000"/>
              <a:t>In the real world this tool is being used to create the prototypes of self-driving cars.</a:t>
            </a:r>
          </a:p>
          <a:p>
            <a:endParaRPr lang="en-US" sz="2000"/>
          </a:p>
          <a:p>
            <a:r>
              <a:rPr lang="en-US" sz="2000"/>
              <a:t>BMW Uses Unity 3D to Create Virtual World for Autonomous Driving Development.</a:t>
            </a: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BEA4-D484-47A5-832E-A18171FD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Conclusion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50D8-8FC0-4917-9284-4A49D8DD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>
              <a:ea typeface="+mn-lt"/>
              <a:cs typeface="+mn-lt"/>
            </a:endParaRPr>
          </a:p>
          <a:p>
            <a:r>
              <a:rPr lang="en-GB" sz="2000" dirty="0"/>
              <a:t>To conclude we have tried to create the prototype for the autopilot mode and going forward we can add more real-time seniors to get better results.</a:t>
            </a:r>
            <a:endParaRPr lang="en-GB" sz="2000"/>
          </a:p>
          <a:p>
            <a:pPr marL="0" indent="0">
              <a:buNone/>
            </a:pP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2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E7D0A8B-A35D-49F6-9CE6-24FBB3A0C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44" y="2068763"/>
            <a:ext cx="4768755" cy="23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9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3A17-D7F6-4E40-AC61-3568255F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>
            <a:normAutofit/>
          </a:bodyPr>
          <a:lstStyle/>
          <a:p>
            <a:r>
              <a:rPr lang="en-US" sz="4000" b="1"/>
              <a:t>Team Members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5D1B3-88FF-40E5-9379-E8025302A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24000"/>
            <a:ext cx="1864360" cy="159512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0478CA4-CFA3-4332-9774-E43137C0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1" y="1524000"/>
            <a:ext cx="1864360" cy="159512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264AF-299B-4123-AA0A-8FA6B37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4000"/>
            <a:ext cx="1864360" cy="159512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2E33D89-C868-4B6C-911E-2FF3D82B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1" y="4135120"/>
            <a:ext cx="1864360" cy="1595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1E4B2-D363-4873-932C-B4297A823DD8}"/>
              </a:ext>
            </a:extLst>
          </p:cNvPr>
          <p:cNvSpPr txBox="1"/>
          <p:nvPr/>
        </p:nvSpPr>
        <p:spPr>
          <a:xfrm>
            <a:off x="8219441" y="2113280"/>
            <a:ext cx="231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Priya Ramdas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DE710-A7AE-4B17-9B1A-184719C0C40A}"/>
              </a:ext>
            </a:extLst>
          </p:cNvPr>
          <p:cNvSpPr txBox="1"/>
          <p:nvPr/>
        </p:nvSpPr>
        <p:spPr>
          <a:xfrm>
            <a:off x="2702560" y="2113280"/>
            <a:ext cx="206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Heta Parekh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D5D35-B63E-42D7-BD7E-7CB6AE62A821}"/>
              </a:ext>
            </a:extLst>
          </p:cNvPr>
          <p:cNvSpPr txBox="1"/>
          <p:nvPr/>
        </p:nvSpPr>
        <p:spPr>
          <a:xfrm>
            <a:off x="2702560" y="4580669"/>
            <a:ext cx="206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Pradnya Patil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8C89E-A003-47D9-B405-486E6E38F3D3}"/>
              </a:ext>
            </a:extLst>
          </p:cNvPr>
          <p:cNvSpPr txBox="1"/>
          <p:nvPr/>
        </p:nvSpPr>
        <p:spPr>
          <a:xfrm>
            <a:off x="8219442" y="4599950"/>
            <a:ext cx="254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Pooja Madhup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1233A7-B20F-40FA-8BD7-69BB85BB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346" y="25385"/>
            <a:ext cx="25717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5A1F-FF7B-4FDA-A829-88FE5F7D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706943"/>
          </a:xfrm>
        </p:spPr>
        <p:txBody>
          <a:bodyPr anchor="b">
            <a:normAutofit/>
          </a:bodyPr>
          <a:lstStyle/>
          <a:p>
            <a:r>
              <a:rPr lang="en-US" sz="4000" b="1"/>
              <a:t>Introduction</a:t>
            </a:r>
            <a:r>
              <a:rPr lang="en-US" sz="4000"/>
              <a:t> 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0286C7-9A31-40CD-B840-E4C10433B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65" y="1717291"/>
            <a:ext cx="5391536" cy="378930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b="1" dirty="0">
                <a:cs typeface="Calibri"/>
              </a:rPr>
              <a:t>Problem Statement </a:t>
            </a:r>
          </a:p>
          <a:p>
            <a:pPr lvl="1"/>
            <a:r>
              <a:rPr lang="en-US" sz="1600" dirty="0">
                <a:cs typeface="Calibri"/>
              </a:rPr>
              <a:t>Simulate an autonomous vehicle environment with a virtual agent to navigate in a self-driving kart mode using Machine Learning </a:t>
            </a:r>
          </a:p>
          <a:p>
            <a:r>
              <a:rPr lang="en-US" sz="2000" b="1" dirty="0">
                <a:cs typeface="Calibri"/>
              </a:rPr>
              <a:t>Platform and Tools </a:t>
            </a:r>
          </a:p>
          <a:p>
            <a:pPr lvl="1"/>
            <a:r>
              <a:rPr lang="en-US" sz="1600" dirty="0">
                <a:cs typeface="Calibri"/>
              </a:rPr>
              <a:t>We used the Unity Engine and Unity Hub to render the simulation. We chose Unity for its platform support and easier usability. </a:t>
            </a:r>
          </a:p>
          <a:p>
            <a:pPr lvl="1"/>
            <a:r>
              <a:rPr lang="en-US" sz="1600" dirty="0">
                <a:cs typeface="Calibri"/>
              </a:rPr>
              <a:t>We used Python programming language to integrate the Machine Learning model. </a:t>
            </a:r>
          </a:p>
          <a:p>
            <a:r>
              <a:rPr lang="en-US" sz="2000" b="1" dirty="0">
                <a:cs typeface="Calibri"/>
              </a:rPr>
              <a:t>Presentation overview </a:t>
            </a:r>
          </a:p>
          <a:p>
            <a:pPr lvl="1"/>
            <a:r>
              <a:rPr lang="en-US" sz="1600" dirty="0">
                <a:cs typeface="Calibri"/>
              </a:rPr>
              <a:t>We will discuss about the project process flow, solution process flow, Prototype and business application.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365903-9020-4DE1-A706-C6D382BCD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" r="6" b="3709"/>
          <a:stretch/>
        </p:blipFill>
        <p:spPr>
          <a:xfrm>
            <a:off x="6946666" y="774285"/>
            <a:ext cx="2112264" cy="1999673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D876784C-9057-4451-BAFF-0A4D725DC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0" r="12" b="12"/>
          <a:stretch/>
        </p:blipFill>
        <p:spPr>
          <a:xfrm>
            <a:off x="9223523" y="774285"/>
            <a:ext cx="2112264" cy="1999673"/>
          </a:xfrm>
          <a:prstGeom prst="rect">
            <a:avLst/>
          </a:prstGeom>
        </p:spPr>
      </p:pic>
      <p:pic>
        <p:nvPicPr>
          <p:cNvPr id="32" name="Picture 33" descr="A picture containing pool table, poolroom, room, table&#10;&#10;Description automatically generated">
            <a:extLst>
              <a:ext uri="{FF2B5EF4-FFF2-40B4-BE49-F238E27FC236}">
                <a16:creationId xmlns:a16="http://schemas.microsoft.com/office/drawing/2014/main" id="{7FD5107A-5599-42CD-AAB1-6078D5A98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9"/>
          <a:stretch/>
        </p:blipFill>
        <p:spPr>
          <a:xfrm>
            <a:off x="6946667" y="2942704"/>
            <a:ext cx="4389120" cy="32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FC21-72F3-4081-81E5-9CCF94A9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8799"/>
          </a:xfrm>
        </p:spPr>
        <p:txBody>
          <a:bodyPr>
            <a:normAutofit fontScale="90000"/>
          </a:bodyPr>
          <a:lstStyle/>
          <a:p>
            <a:r>
              <a:rPr lang="en-US" b="1"/>
              <a:t>Project Process Flow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FF7DC-6E80-438B-827C-9AB7B673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070" y="1"/>
            <a:ext cx="1881930" cy="1118846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D58D6031-4823-4112-93AE-5A0EC390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26" y="1019887"/>
            <a:ext cx="7947803" cy="53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FE5-5B2B-48E8-B450-510A5233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21"/>
          </a:xfrm>
        </p:spPr>
        <p:txBody>
          <a:bodyPr>
            <a:normAutofit/>
          </a:bodyPr>
          <a:lstStyle/>
          <a:p>
            <a:r>
              <a:rPr lang="en-US" sz="4000" b="1"/>
              <a:t>Solution Process Flow  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BFB2B94-3E57-4455-9EF1-52982C2A0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31160"/>
              </p:ext>
            </p:extLst>
          </p:nvPr>
        </p:nvGraphicFramePr>
        <p:xfrm>
          <a:off x="771526" y="1238251"/>
          <a:ext cx="9315228" cy="4893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2D94B33-5AF6-496C-BE37-73359E98D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315" y="1321368"/>
            <a:ext cx="628650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104E4-E3C6-4410-8DB0-604C6887A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49" y="2314196"/>
            <a:ext cx="628650" cy="542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C0D56-247D-4574-A667-6887F5E01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49" y="3224845"/>
            <a:ext cx="628650" cy="542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2F434E-3700-4D21-9757-050F46EA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7149" y="4135494"/>
            <a:ext cx="628650" cy="542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23608-9474-4B05-B16C-8D3A4BFEE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223" y="5136913"/>
            <a:ext cx="628650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C8AD3-103D-404D-B4D8-EB6AB4B97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0095" y="0"/>
            <a:ext cx="3021905" cy="1186122"/>
          </a:xfrm>
          <a:prstGeom prst="rect">
            <a:avLst/>
          </a:prstGeom>
        </p:spPr>
      </p:pic>
      <p:pic>
        <p:nvPicPr>
          <p:cNvPr id="88" name="Picture 8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1AD323-8A3E-4725-83D5-ED9B0B8EF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3330" y="2316029"/>
            <a:ext cx="1795130" cy="31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627-DF23-442F-A2CC-8AEA18A5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97368"/>
            <a:ext cx="3505495" cy="1622321"/>
          </a:xfrm>
        </p:spPr>
        <p:txBody>
          <a:bodyPr>
            <a:normAutofit/>
          </a:bodyPr>
          <a:lstStyle/>
          <a:p>
            <a:r>
              <a:rPr lang="en-US" b="1"/>
              <a:t>Prototype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1297-DD65-4D80-8DFD-F1E9DD5B4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505494" cy="34945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Platform : Unity Hub 3.0.0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The self-driving game is time trial game 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436185-0B8A-41BA-BB08-B23DDE7D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60" y="1488558"/>
            <a:ext cx="6564526" cy="37220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69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627-DF23-442F-A2CC-8AEA18A5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70412"/>
            <a:ext cx="10840376" cy="1069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b="1"/>
              <a:t>Color Feature:  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F4F72C50-8974-4C93-BFBB-2FBE6DD72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r="2" b="2"/>
          <a:stretch/>
        </p:blipFill>
        <p:spPr>
          <a:xfrm>
            <a:off x="198741" y="1573619"/>
            <a:ext cx="5803323" cy="4727187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55F95E-A2FE-474F-BA73-79A1A8B01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" r="19728" b="2"/>
          <a:stretch/>
        </p:blipFill>
        <p:spPr>
          <a:xfrm>
            <a:off x="6189934" y="1573620"/>
            <a:ext cx="5803323" cy="472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9627-DF23-442F-A2CC-8AEA18A5E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41" y="340533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</a:rPr>
              <a:t>Track Design :</a:t>
            </a:r>
            <a:r>
              <a:rPr lang="en-US" b="1"/>
              <a:t> </a:t>
            </a:r>
            <a:endParaRPr lang="en-US" b="1" kern="120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B923DC-C061-4289-BDD1-95D088503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19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D225D9-ABF2-4D3A-B569-7E8C0A91F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580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4FB6-6FDC-4171-980D-DAE20508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225"/>
          </a:xfrm>
        </p:spPr>
        <p:txBody>
          <a:bodyPr/>
          <a:lstStyle/>
          <a:p>
            <a:r>
              <a:rPr lang="en-US" b="1"/>
              <a:t>Smart Driving Kart :</a:t>
            </a:r>
          </a:p>
        </p:txBody>
      </p:sp>
      <p:pic>
        <p:nvPicPr>
          <p:cNvPr id="3" name="VID-20211116-WA0010">
            <a:hlinkClick r:id="" action="ppaction://media"/>
            <a:extLst>
              <a:ext uri="{FF2B5EF4-FFF2-40B4-BE49-F238E27FC236}">
                <a16:creationId xmlns:a16="http://schemas.microsoft.com/office/drawing/2014/main" id="{C7CBE502-D2B1-4FDF-B44E-7296BC176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647" y="1229242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2000DE3D2AD4A8EDDCFC8A2C08404" ma:contentTypeVersion="7" ma:contentTypeDescription="Create a new document." ma:contentTypeScope="" ma:versionID="5e894bf32b00936fb33e539adf2e775d">
  <xsd:schema xmlns:xsd="http://www.w3.org/2001/XMLSchema" xmlns:xs="http://www.w3.org/2001/XMLSchema" xmlns:p="http://schemas.microsoft.com/office/2006/metadata/properties" xmlns:ns2="e405680d-3f1b-4893-a7f7-d2cce2e3e736" targetNamespace="http://schemas.microsoft.com/office/2006/metadata/properties" ma:root="true" ma:fieldsID="9efbdeab911f53874bee4ed53e882499" ns2:_="">
    <xsd:import namespace="e405680d-3f1b-4893-a7f7-d2cce2e3e7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05680d-3f1b-4893-a7f7-d2cce2e3e7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83D369-C2DB-4DC2-941B-F7CB91764C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478D95-2315-45CD-9ADB-C382CD989EBB}">
  <ds:schemaRefs>
    <ds:schemaRef ds:uri="e405680d-3f1b-4893-a7f7-d2cce2e3e7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35E464-8D06-4E4D-BA50-FD3F445AB06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Team Members </vt:lpstr>
      <vt:lpstr>Introduction </vt:lpstr>
      <vt:lpstr>Project Process Flow </vt:lpstr>
      <vt:lpstr>Solution Process Flow  </vt:lpstr>
      <vt:lpstr>Prototype Design: </vt:lpstr>
      <vt:lpstr>Color Feature:  </vt:lpstr>
      <vt:lpstr>Track Design : </vt:lpstr>
      <vt:lpstr>Smart Driving Kart :</vt:lpstr>
      <vt:lpstr>Business Application: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Patil, Pradnya S</dc:creator>
  <cp:revision>13</cp:revision>
  <dcterms:created xsi:type="dcterms:W3CDTF">2021-11-12T01:31:54Z</dcterms:created>
  <dcterms:modified xsi:type="dcterms:W3CDTF">2021-12-04T18:43:46Z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0x0101004082000DE3D2AD4A8EDDCFC8A2C08404</vt:lpwstr>
  </property>
</Properties>
</file>